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7" r:id="rId5"/>
    <p:sldId id="270" r:id="rId6"/>
    <p:sldId id="269" r:id="rId7"/>
    <p:sldId id="260" r:id="rId8"/>
    <p:sldId id="266" r:id="rId9"/>
    <p:sldId id="263" r:id="rId10"/>
    <p:sldId id="264" r:id="rId11"/>
    <p:sldId id="262" r:id="rId12"/>
    <p:sldId id="259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419D7-01B8-3513-5A8D-0CD71BF21206}" v="4" dt="2022-01-24T18:41:52.272"/>
    <p1510:client id="{1C0CE39F-5030-0F0D-4473-D901DEDFB955}" v="1" dt="2022-01-26T22:38:42.573"/>
    <p1510:client id="{20C57F07-2061-4420-96A4-806D32F97055}" v="133" dt="2022-01-26T20:18:36.368"/>
    <p1510:client id="{2660E6CA-4904-43BC-620E-5DF50B3BD243}" v="14" dt="2022-01-26T11:53:53.995"/>
    <p1510:client id="{449BE1D9-E909-DF55-00D0-71AF5A93E939}" v="27" dt="2022-01-22T21:10:21.010"/>
    <p1510:client id="{5646B6E7-9DE6-4683-0BAB-4609E30D2D47}" v="19" dt="2022-01-21T20:21:31.536"/>
    <p1510:client id="{5C3B7ABF-BAD6-4C21-AEE7-A9C47091A039}" v="332" dt="2022-01-23T22:55:58.408"/>
    <p1510:client id="{63ECE649-B47A-5898-56F6-3F4BC8779D6F}" v="61" dt="2022-01-26T19:54:00.889"/>
    <p1510:client id="{9EF3B89F-356B-27D1-8AF0-052784EF6B01}" v="4" dt="2022-01-27T10:10:10.453"/>
    <p1510:client id="{AFA769F4-1DE7-34C0-4842-7A5A6657A7B9}" v="37" dt="2022-01-26T18:35:48.592"/>
    <p1510:client id="{D3958EDD-AAA9-AB81-0792-19EEF383CDC1}" v="129" dt="2022-01-26T20:00:07.177"/>
    <p1510:client id="{DD703B1D-CBD5-48E7-BBF4-093B637D1A1B}" v="50" dt="2022-01-21T20:19:59.823"/>
    <p1510:client id="{E28EF6F0-B8BF-30C2-8C14-FD966F39694F}" v="6" dt="2022-01-26T20:43:49.399"/>
    <p1510:client id="{F3C1221D-B778-9D63-DD17-720E19CB8340}" v="92" dt="2022-01-26T20:29:45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2202CB-DAE5-44CC-8A7E-283572550C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071E91-8041-4E54-BB6D-8547553C02B7}">
      <dgm:prSet/>
      <dgm:spPr/>
      <dgm:t>
        <a:bodyPr/>
        <a:lstStyle/>
        <a:p>
          <a:r>
            <a:rPr lang="de-DE">
              <a:latin typeface="Bookman Old Style" panose="02040603050505030304"/>
            </a:rPr>
            <a:t>Cut-Off-Werte</a:t>
          </a:r>
          <a:endParaRPr lang="en-US"/>
        </a:p>
      </dgm:t>
    </dgm:pt>
    <dgm:pt modelId="{5B892AF4-C1D4-45C9-B218-7B240ECDC995}" type="parTrans" cxnId="{472FFA9C-4154-4B9C-85EF-DD8D3F17B885}">
      <dgm:prSet/>
      <dgm:spPr/>
      <dgm:t>
        <a:bodyPr/>
        <a:lstStyle/>
        <a:p>
          <a:endParaRPr lang="en-US"/>
        </a:p>
      </dgm:t>
    </dgm:pt>
    <dgm:pt modelId="{AD4E36C1-2F8F-4447-9EB7-01696E6FC943}" type="sibTrans" cxnId="{472FFA9C-4154-4B9C-85EF-DD8D3F17B885}">
      <dgm:prSet/>
      <dgm:spPr/>
      <dgm:t>
        <a:bodyPr/>
        <a:lstStyle/>
        <a:p>
          <a:endParaRPr lang="en-US"/>
        </a:p>
      </dgm:t>
    </dgm:pt>
    <dgm:pt modelId="{7F572043-751E-4E6A-942D-E3190B73BA46}">
      <dgm:prSet/>
      <dgm:spPr/>
      <dgm:t>
        <a:bodyPr/>
        <a:lstStyle/>
        <a:p>
          <a:r>
            <a:rPr lang="de-DE"/>
            <a:t>Warum genau diese Werte? </a:t>
          </a:r>
          <a:endParaRPr lang="en-US"/>
        </a:p>
      </dgm:t>
    </dgm:pt>
    <dgm:pt modelId="{3B375234-2C25-4BFF-AF00-16EDD4B89A10}" type="parTrans" cxnId="{E93D5AC4-0B72-4783-B97A-ED9F36088BB8}">
      <dgm:prSet/>
      <dgm:spPr/>
      <dgm:t>
        <a:bodyPr/>
        <a:lstStyle/>
        <a:p>
          <a:endParaRPr lang="en-US"/>
        </a:p>
      </dgm:t>
    </dgm:pt>
    <dgm:pt modelId="{018C6F1F-22EA-4B81-8A9D-00F71D2FA135}" type="sibTrans" cxnId="{E93D5AC4-0B72-4783-B97A-ED9F36088BB8}">
      <dgm:prSet/>
      <dgm:spPr/>
      <dgm:t>
        <a:bodyPr/>
        <a:lstStyle/>
        <a:p>
          <a:endParaRPr lang="en-US"/>
        </a:p>
      </dgm:t>
    </dgm:pt>
    <dgm:pt modelId="{593AB6EE-1748-443F-A929-1ED474152FD2}">
      <dgm:prSet/>
      <dgm:spPr/>
      <dgm:t>
        <a:bodyPr/>
        <a:lstStyle/>
        <a:p>
          <a:pPr rtl="0"/>
          <a:r>
            <a:rPr lang="de-DE">
              <a:latin typeface="Bookman Old Style" panose="02040603050505030304"/>
            </a:rPr>
            <a:t>Es waren die offensichtlichsten &amp; </a:t>
          </a:r>
          <a:r>
            <a:rPr lang="de-DE" err="1">
              <a:latin typeface="Bookman Old Style" panose="02040603050505030304"/>
            </a:rPr>
            <a:t>essentielsten</a:t>
          </a:r>
          <a:r>
            <a:rPr lang="de-DE">
              <a:latin typeface="Bookman Old Style" panose="02040603050505030304"/>
            </a:rPr>
            <a:t>.</a:t>
          </a:r>
          <a:endParaRPr lang="en-US">
            <a:latin typeface="Bookman Old Style" panose="02040603050505030304"/>
          </a:endParaRPr>
        </a:p>
      </dgm:t>
    </dgm:pt>
    <dgm:pt modelId="{307C0770-A34B-48C1-86ED-FB509CE22A3C}" type="parTrans" cxnId="{63387751-C919-4EA7-AA29-24CF45952D11}">
      <dgm:prSet/>
      <dgm:spPr/>
      <dgm:t>
        <a:bodyPr/>
        <a:lstStyle/>
        <a:p>
          <a:endParaRPr lang="en-US"/>
        </a:p>
      </dgm:t>
    </dgm:pt>
    <dgm:pt modelId="{50414B78-71AA-491D-A4D9-E08F60B2E1C0}" type="sibTrans" cxnId="{63387751-C919-4EA7-AA29-24CF45952D11}">
      <dgm:prSet/>
      <dgm:spPr/>
      <dgm:t>
        <a:bodyPr/>
        <a:lstStyle/>
        <a:p>
          <a:endParaRPr lang="en-US"/>
        </a:p>
      </dgm:t>
    </dgm:pt>
    <dgm:pt modelId="{7AC76B15-0932-4724-9C41-75BD784BF266}">
      <dgm:prSet/>
      <dgm:spPr/>
      <dgm:t>
        <a:bodyPr/>
        <a:lstStyle/>
        <a:p>
          <a:r>
            <a:rPr lang="de-DE"/>
            <a:t>Was hat gut funktioniert, was nicht und (zumindest spekulativ) warum?</a:t>
          </a:r>
          <a:endParaRPr lang="en-US"/>
        </a:p>
      </dgm:t>
    </dgm:pt>
    <dgm:pt modelId="{3206E171-58EA-4B64-8E3B-46B343BB9F0C}" type="parTrans" cxnId="{2ABE7A5D-92FE-4476-8087-FA23A09E6C92}">
      <dgm:prSet/>
      <dgm:spPr/>
      <dgm:t>
        <a:bodyPr/>
        <a:lstStyle/>
        <a:p>
          <a:endParaRPr lang="en-US"/>
        </a:p>
      </dgm:t>
    </dgm:pt>
    <dgm:pt modelId="{51948523-8CB2-4DE2-891E-27D10BD21225}" type="sibTrans" cxnId="{2ABE7A5D-92FE-4476-8087-FA23A09E6C92}">
      <dgm:prSet/>
      <dgm:spPr/>
      <dgm:t>
        <a:bodyPr/>
        <a:lstStyle/>
        <a:p>
          <a:endParaRPr lang="en-US"/>
        </a:p>
      </dgm:t>
    </dgm:pt>
    <dgm:pt modelId="{AEA65BF1-6063-4F12-AC9E-5EB6AE858581}">
      <dgm:prSet phldr="0"/>
      <dgm:spPr/>
      <dgm:t>
        <a:bodyPr/>
        <a:lstStyle/>
        <a:p>
          <a:pPr rtl="0"/>
          <a:r>
            <a:rPr lang="de-DE">
              <a:latin typeface="Bookman Old Style" panose="02040603050505030304"/>
            </a:rPr>
            <a:t>Andere werte mögen möglich gewesen sein aber waren eher </a:t>
          </a:r>
          <a:r>
            <a:rPr lang="de-DE" err="1">
              <a:latin typeface="Bookman Old Style" panose="02040603050505030304"/>
            </a:rPr>
            <a:t>luxus</a:t>
          </a:r>
          <a:r>
            <a:rPr lang="de-DE">
              <a:latin typeface="Bookman Old Style" panose="02040603050505030304"/>
            </a:rPr>
            <a:t> als wirklich ein </a:t>
          </a:r>
          <a:r>
            <a:rPr lang="de-DE" err="1">
              <a:latin typeface="Bookman Old Style" panose="02040603050505030304"/>
            </a:rPr>
            <a:t>Must</a:t>
          </a:r>
          <a:r>
            <a:rPr lang="de-DE">
              <a:latin typeface="Bookman Old Style" panose="02040603050505030304"/>
            </a:rPr>
            <a:t> Have</a:t>
          </a:r>
          <a:endParaRPr lang="de-DE"/>
        </a:p>
      </dgm:t>
    </dgm:pt>
    <dgm:pt modelId="{686DD0EE-783A-4C9D-BC45-2D69D4C67BA2}" type="parTrans" cxnId="{BB241C67-979A-4292-ACE4-10DC6A3A2CFB}">
      <dgm:prSet/>
      <dgm:spPr/>
    </dgm:pt>
    <dgm:pt modelId="{C08240A2-021B-440B-909A-6BDEE0ACFD6C}" type="sibTrans" cxnId="{BB241C67-979A-4292-ACE4-10DC6A3A2CFB}">
      <dgm:prSet/>
      <dgm:spPr/>
    </dgm:pt>
    <dgm:pt modelId="{02AEC871-2B86-4926-ABE1-5ED7A0B89277}">
      <dgm:prSet phldr="0"/>
      <dgm:spPr/>
      <dgm:t>
        <a:bodyPr/>
        <a:lstStyle/>
        <a:p>
          <a:pPr rtl="0"/>
          <a:r>
            <a:rPr lang="de-DE">
              <a:latin typeface="Bookman Old Style" panose="02040603050505030304"/>
            </a:rPr>
            <a:t>"</a:t>
          </a:r>
          <a:r>
            <a:rPr lang="de-DE" err="1">
              <a:latin typeface="Bookman Old Style" panose="02040603050505030304"/>
            </a:rPr>
            <a:t>OutOfBounds</a:t>
          </a:r>
          <a:r>
            <a:rPr lang="de-DE">
              <a:latin typeface="Bookman Old Style" panose="02040603050505030304"/>
            </a:rPr>
            <a:t>" Außerhalb der Map</a:t>
          </a:r>
        </a:p>
      </dgm:t>
    </dgm:pt>
    <dgm:pt modelId="{A29B59DC-6284-4A40-BA56-E7D2443E9C47}" type="parTrans" cxnId="{0916BE0F-C405-4B10-BFE2-7538E0F6E591}">
      <dgm:prSet/>
      <dgm:spPr/>
    </dgm:pt>
    <dgm:pt modelId="{C3B4DDBB-AEF2-41DA-89FF-50A925A58B1F}" type="sibTrans" cxnId="{0916BE0F-C405-4B10-BFE2-7538E0F6E591}">
      <dgm:prSet/>
      <dgm:spPr/>
    </dgm:pt>
    <dgm:pt modelId="{8E59D49A-FCD1-4A49-968A-4F02B386D8F3}">
      <dgm:prSet phldr="0"/>
      <dgm:spPr/>
      <dgm:t>
        <a:bodyPr/>
        <a:lstStyle/>
        <a:p>
          <a:pPr rtl="0"/>
          <a:r>
            <a:rPr lang="de-DE">
              <a:latin typeface="Bookman Old Style" panose="02040603050505030304"/>
            </a:rPr>
            <a:t>Kollision in eine Wand</a:t>
          </a:r>
        </a:p>
      </dgm:t>
    </dgm:pt>
    <dgm:pt modelId="{93EB97AF-9C45-4357-9FF2-A4A743081303}" type="parTrans" cxnId="{C48A188B-A85F-4F9E-97BB-338EF3BFC5B2}">
      <dgm:prSet/>
      <dgm:spPr/>
    </dgm:pt>
    <dgm:pt modelId="{EC347CF4-CE96-482A-8A7A-685BA6E83493}" type="sibTrans" cxnId="{C48A188B-A85F-4F9E-97BB-338EF3BFC5B2}">
      <dgm:prSet/>
      <dgm:spPr/>
    </dgm:pt>
    <dgm:pt modelId="{4D32277C-A1DA-4FE0-9DF2-870D5EFDC7E9}">
      <dgm:prSet phldr="0"/>
      <dgm:spPr/>
      <dgm:t>
        <a:bodyPr/>
        <a:lstStyle/>
        <a:p>
          <a:pPr rtl="0"/>
          <a:r>
            <a:rPr lang="de-DE">
              <a:latin typeface="Bookman Old Style" panose="02040603050505030304"/>
            </a:rPr>
            <a:t>Unrealistische Werte "zu weit weg"</a:t>
          </a:r>
        </a:p>
      </dgm:t>
    </dgm:pt>
    <dgm:pt modelId="{79C847AA-57F0-496E-8BC8-2032E55C273D}" type="parTrans" cxnId="{FF5C450B-FD89-467A-89EC-72BD884CCA75}">
      <dgm:prSet/>
      <dgm:spPr/>
    </dgm:pt>
    <dgm:pt modelId="{D749790A-9B6A-44FA-8559-0E802C085CC5}" type="sibTrans" cxnId="{FF5C450B-FD89-467A-89EC-72BD884CCA75}">
      <dgm:prSet/>
      <dgm:spPr/>
    </dgm:pt>
    <dgm:pt modelId="{ECC2BAAC-8A95-494D-ADA7-F5081821CF9D}">
      <dgm:prSet phldr="0"/>
      <dgm:spPr/>
      <dgm:t>
        <a:bodyPr/>
        <a:lstStyle/>
        <a:p>
          <a:pPr rtl="0"/>
          <a:r>
            <a:rPr lang="de-DE">
              <a:latin typeface="Bookman Old Style" panose="02040603050505030304"/>
            </a:rPr>
            <a:t>Cutoff Filter (Löscht manche guten Werte zu stark oder schwach raus)[</a:t>
          </a:r>
          <a:r>
            <a:rPr lang="de-DE" err="1">
              <a:latin typeface="Bookman Old Style" panose="02040603050505030304"/>
            </a:rPr>
            <a:t>verwechslung</a:t>
          </a:r>
          <a:r>
            <a:rPr lang="de-DE">
              <a:latin typeface="Bookman Old Style" panose="02040603050505030304"/>
            </a:rPr>
            <a:t>]</a:t>
          </a:r>
        </a:p>
      </dgm:t>
    </dgm:pt>
    <dgm:pt modelId="{46D16427-BFC1-4566-A3D4-AC0404EA4348}" type="parTrans" cxnId="{796B8A8C-9EB7-4059-BB30-63CA1355720C}">
      <dgm:prSet/>
      <dgm:spPr/>
    </dgm:pt>
    <dgm:pt modelId="{59BAE450-C102-4C98-ABAF-C5456C10FE75}" type="sibTrans" cxnId="{796B8A8C-9EB7-4059-BB30-63CA1355720C}">
      <dgm:prSet/>
      <dgm:spPr/>
    </dgm:pt>
    <dgm:pt modelId="{FA5BC191-7413-4959-88DB-C29AECA1A7DE}" type="pres">
      <dgm:prSet presAssocID="{A92202CB-DAE5-44CC-8A7E-283572550CEB}" presName="linear" presStyleCnt="0">
        <dgm:presLayoutVars>
          <dgm:dir/>
          <dgm:animLvl val="lvl"/>
          <dgm:resizeHandles val="exact"/>
        </dgm:presLayoutVars>
      </dgm:prSet>
      <dgm:spPr/>
    </dgm:pt>
    <dgm:pt modelId="{602C7142-E5B6-436A-96B9-02A46891B325}" type="pres">
      <dgm:prSet presAssocID="{D6071E91-8041-4E54-BB6D-8547553C02B7}" presName="parentLin" presStyleCnt="0"/>
      <dgm:spPr/>
    </dgm:pt>
    <dgm:pt modelId="{A0EFCBBE-0A7D-480A-82F6-FC252653941D}" type="pres">
      <dgm:prSet presAssocID="{D6071E91-8041-4E54-BB6D-8547553C02B7}" presName="parentLeftMargin" presStyleLbl="node1" presStyleIdx="0" presStyleCnt="3"/>
      <dgm:spPr/>
    </dgm:pt>
    <dgm:pt modelId="{C39D84A9-9EF5-4948-8A30-693841990EC5}" type="pres">
      <dgm:prSet presAssocID="{D6071E91-8041-4E54-BB6D-8547553C02B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3ABCAC-D1E2-415F-904B-2F8FAF3F373D}" type="pres">
      <dgm:prSet presAssocID="{D6071E91-8041-4E54-BB6D-8547553C02B7}" presName="negativeSpace" presStyleCnt="0"/>
      <dgm:spPr/>
    </dgm:pt>
    <dgm:pt modelId="{12476405-5567-4709-9A1C-989645341A9F}" type="pres">
      <dgm:prSet presAssocID="{D6071E91-8041-4E54-BB6D-8547553C02B7}" presName="childText" presStyleLbl="conFgAcc1" presStyleIdx="0" presStyleCnt="3">
        <dgm:presLayoutVars>
          <dgm:bulletEnabled val="1"/>
        </dgm:presLayoutVars>
      </dgm:prSet>
      <dgm:spPr/>
    </dgm:pt>
    <dgm:pt modelId="{7F9EB0AF-FB39-4F3E-AADF-5E7DC21D3BB0}" type="pres">
      <dgm:prSet presAssocID="{AD4E36C1-2F8F-4447-9EB7-01696E6FC943}" presName="spaceBetweenRectangles" presStyleCnt="0"/>
      <dgm:spPr/>
    </dgm:pt>
    <dgm:pt modelId="{C13C2782-6F11-43E3-9F32-F6505CCAAE8F}" type="pres">
      <dgm:prSet presAssocID="{7F572043-751E-4E6A-942D-E3190B73BA46}" presName="parentLin" presStyleCnt="0"/>
      <dgm:spPr/>
    </dgm:pt>
    <dgm:pt modelId="{623BA272-85E8-4288-855E-D74FBCF007A7}" type="pres">
      <dgm:prSet presAssocID="{7F572043-751E-4E6A-942D-E3190B73BA46}" presName="parentLeftMargin" presStyleLbl="node1" presStyleIdx="0" presStyleCnt="3"/>
      <dgm:spPr/>
    </dgm:pt>
    <dgm:pt modelId="{D2C6B1D8-5342-45FE-9117-9F3317CC17AA}" type="pres">
      <dgm:prSet presAssocID="{7F572043-751E-4E6A-942D-E3190B73BA4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BA39F6F-904C-4C87-9E3A-693475E8F6F9}" type="pres">
      <dgm:prSet presAssocID="{7F572043-751E-4E6A-942D-E3190B73BA46}" presName="negativeSpace" presStyleCnt="0"/>
      <dgm:spPr/>
    </dgm:pt>
    <dgm:pt modelId="{231FFE11-CCF8-4268-99DF-9D5AD72F8585}" type="pres">
      <dgm:prSet presAssocID="{7F572043-751E-4E6A-942D-E3190B73BA46}" presName="childText" presStyleLbl="conFgAcc1" presStyleIdx="1" presStyleCnt="3">
        <dgm:presLayoutVars>
          <dgm:bulletEnabled val="1"/>
        </dgm:presLayoutVars>
      </dgm:prSet>
      <dgm:spPr/>
    </dgm:pt>
    <dgm:pt modelId="{C47334B5-CDF7-4BF6-9A02-CAB15C1CC662}" type="pres">
      <dgm:prSet presAssocID="{018C6F1F-22EA-4B81-8A9D-00F71D2FA135}" presName="spaceBetweenRectangles" presStyleCnt="0"/>
      <dgm:spPr/>
    </dgm:pt>
    <dgm:pt modelId="{0C0154AC-5667-4E3D-B1CB-D7FCF284A924}" type="pres">
      <dgm:prSet presAssocID="{7AC76B15-0932-4724-9C41-75BD784BF266}" presName="parentLin" presStyleCnt="0"/>
      <dgm:spPr/>
    </dgm:pt>
    <dgm:pt modelId="{E3C3BC32-7E1F-418E-9AFF-CC5B226F46F0}" type="pres">
      <dgm:prSet presAssocID="{7AC76B15-0932-4724-9C41-75BD784BF266}" presName="parentLeftMargin" presStyleLbl="node1" presStyleIdx="1" presStyleCnt="3"/>
      <dgm:spPr/>
    </dgm:pt>
    <dgm:pt modelId="{F5318670-01CD-4510-8E8A-7F524388A78F}" type="pres">
      <dgm:prSet presAssocID="{7AC76B15-0932-4724-9C41-75BD784BF26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38B21B5-FA3B-406B-909F-7D8DCB860F63}" type="pres">
      <dgm:prSet presAssocID="{7AC76B15-0932-4724-9C41-75BD784BF266}" presName="negativeSpace" presStyleCnt="0"/>
      <dgm:spPr/>
    </dgm:pt>
    <dgm:pt modelId="{7D732EDE-0784-498C-A4A9-500CE34F70B0}" type="pres">
      <dgm:prSet presAssocID="{7AC76B15-0932-4724-9C41-75BD784BF26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F5C450B-FD89-467A-89EC-72BD884CCA75}" srcId="{D6071E91-8041-4E54-BB6D-8547553C02B7}" destId="{4D32277C-A1DA-4FE0-9DF2-870D5EFDC7E9}" srcOrd="2" destOrd="0" parTransId="{79C847AA-57F0-496E-8BC8-2032E55C273D}" sibTransId="{D749790A-9B6A-44FA-8559-0E802C085CC5}"/>
    <dgm:cxn modelId="{0916BE0F-C405-4B10-BFE2-7538E0F6E591}" srcId="{D6071E91-8041-4E54-BB6D-8547553C02B7}" destId="{02AEC871-2B86-4926-ABE1-5ED7A0B89277}" srcOrd="0" destOrd="0" parTransId="{A29B59DC-6284-4A40-BA56-E7D2443E9C47}" sibTransId="{C3B4DDBB-AEF2-41DA-89FF-50A925A58B1F}"/>
    <dgm:cxn modelId="{BFDCBB1D-BB75-4989-B04D-33A9723750A0}" type="presOf" srcId="{4D32277C-A1DA-4FE0-9DF2-870D5EFDC7E9}" destId="{12476405-5567-4709-9A1C-989645341A9F}" srcOrd="0" destOrd="2" presId="urn:microsoft.com/office/officeart/2005/8/layout/list1"/>
    <dgm:cxn modelId="{849F6A36-CD3B-4974-8E3D-1470477DBFD9}" type="presOf" srcId="{7F572043-751E-4E6A-942D-E3190B73BA46}" destId="{623BA272-85E8-4288-855E-D74FBCF007A7}" srcOrd="0" destOrd="0" presId="urn:microsoft.com/office/officeart/2005/8/layout/list1"/>
    <dgm:cxn modelId="{2ABE7A5D-92FE-4476-8087-FA23A09E6C92}" srcId="{A92202CB-DAE5-44CC-8A7E-283572550CEB}" destId="{7AC76B15-0932-4724-9C41-75BD784BF266}" srcOrd="2" destOrd="0" parTransId="{3206E171-58EA-4B64-8E3B-46B343BB9F0C}" sibTransId="{51948523-8CB2-4DE2-891E-27D10BD21225}"/>
    <dgm:cxn modelId="{68EFB542-0FD1-407C-A987-E16415177091}" type="presOf" srcId="{02AEC871-2B86-4926-ABE1-5ED7A0B89277}" destId="{12476405-5567-4709-9A1C-989645341A9F}" srcOrd="0" destOrd="0" presId="urn:microsoft.com/office/officeart/2005/8/layout/list1"/>
    <dgm:cxn modelId="{16C11D65-DF07-4730-AA5C-48A6986ACA87}" type="presOf" srcId="{A92202CB-DAE5-44CC-8A7E-283572550CEB}" destId="{FA5BC191-7413-4959-88DB-C29AECA1A7DE}" srcOrd="0" destOrd="0" presId="urn:microsoft.com/office/officeart/2005/8/layout/list1"/>
    <dgm:cxn modelId="{BB241C67-979A-4292-ACE4-10DC6A3A2CFB}" srcId="{7F572043-751E-4E6A-942D-E3190B73BA46}" destId="{AEA65BF1-6063-4F12-AC9E-5EB6AE858581}" srcOrd="1" destOrd="0" parTransId="{686DD0EE-783A-4C9D-BC45-2D69D4C67BA2}" sibTransId="{C08240A2-021B-440B-909A-6BDEE0ACFD6C}"/>
    <dgm:cxn modelId="{73E2414D-73DA-42A9-BCC1-AA2C019D5189}" type="presOf" srcId="{ECC2BAAC-8A95-494D-ADA7-F5081821CF9D}" destId="{7D732EDE-0784-498C-A4A9-500CE34F70B0}" srcOrd="0" destOrd="0" presId="urn:microsoft.com/office/officeart/2005/8/layout/list1"/>
    <dgm:cxn modelId="{63387751-C919-4EA7-AA29-24CF45952D11}" srcId="{7F572043-751E-4E6A-942D-E3190B73BA46}" destId="{593AB6EE-1748-443F-A929-1ED474152FD2}" srcOrd="0" destOrd="0" parTransId="{307C0770-A34B-48C1-86ED-FB509CE22A3C}" sibTransId="{50414B78-71AA-491D-A4D9-E08F60B2E1C0}"/>
    <dgm:cxn modelId="{13EFA175-9D37-4C8C-A9CA-5C2E80567588}" type="presOf" srcId="{7AC76B15-0932-4724-9C41-75BD784BF266}" destId="{F5318670-01CD-4510-8E8A-7F524388A78F}" srcOrd="1" destOrd="0" presId="urn:microsoft.com/office/officeart/2005/8/layout/list1"/>
    <dgm:cxn modelId="{0DAD6D7E-690B-4965-8084-BEAA7B67890E}" type="presOf" srcId="{7AC76B15-0932-4724-9C41-75BD784BF266}" destId="{E3C3BC32-7E1F-418E-9AFF-CC5B226F46F0}" srcOrd="0" destOrd="0" presId="urn:microsoft.com/office/officeart/2005/8/layout/list1"/>
    <dgm:cxn modelId="{E7489A87-34B0-4032-B3E0-670FB7D34B39}" type="presOf" srcId="{7F572043-751E-4E6A-942D-E3190B73BA46}" destId="{D2C6B1D8-5342-45FE-9117-9F3317CC17AA}" srcOrd="1" destOrd="0" presId="urn:microsoft.com/office/officeart/2005/8/layout/list1"/>
    <dgm:cxn modelId="{C48A188B-A85F-4F9E-97BB-338EF3BFC5B2}" srcId="{D6071E91-8041-4E54-BB6D-8547553C02B7}" destId="{8E59D49A-FCD1-4A49-968A-4F02B386D8F3}" srcOrd="1" destOrd="0" parTransId="{93EB97AF-9C45-4357-9FF2-A4A743081303}" sibTransId="{EC347CF4-CE96-482A-8A7A-685BA6E83493}"/>
    <dgm:cxn modelId="{796B8A8C-9EB7-4059-BB30-63CA1355720C}" srcId="{7AC76B15-0932-4724-9C41-75BD784BF266}" destId="{ECC2BAAC-8A95-494D-ADA7-F5081821CF9D}" srcOrd="0" destOrd="0" parTransId="{46D16427-BFC1-4566-A3D4-AC0404EA4348}" sibTransId="{59BAE450-C102-4C98-ABAF-C5456C10FE75}"/>
    <dgm:cxn modelId="{5412EB8D-D0BB-465F-9658-F26DD1E11467}" type="presOf" srcId="{593AB6EE-1748-443F-A929-1ED474152FD2}" destId="{231FFE11-CCF8-4268-99DF-9D5AD72F8585}" srcOrd="0" destOrd="0" presId="urn:microsoft.com/office/officeart/2005/8/layout/list1"/>
    <dgm:cxn modelId="{5D83A79A-5130-4908-BC0F-7B1BA106BFC8}" type="presOf" srcId="{8E59D49A-FCD1-4A49-968A-4F02B386D8F3}" destId="{12476405-5567-4709-9A1C-989645341A9F}" srcOrd="0" destOrd="1" presId="urn:microsoft.com/office/officeart/2005/8/layout/list1"/>
    <dgm:cxn modelId="{472FFA9C-4154-4B9C-85EF-DD8D3F17B885}" srcId="{A92202CB-DAE5-44CC-8A7E-283572550CEB}" destId="{D6071E91-8041-4E54-BB6D-8547553C02B7}" srcOrd="0" destOrd="0" parTransId="{5B892AF4-C1D4-45C9-B218-7B240ECDC995}" sibTransId="{AD4E36C1-2F8F-4447-9EB7-01696E6FC943}"/>
    <dgm:cxn modelId="{014BDEB6-DDC0-40CD-A510-DFCE98EAE7B3}" type="presOf" srcId="{AEA65BF1-6063-4F12-AC9E-5EB6AE858581}" destId="{231FFE11-CCF8-4268-99DF-9D5AD72F8585}" srcOrd="0" destOrd="1" presId="urn:microsoft.com/office/officeart/2005/8/layout/list1"/>
    <dgm:cxn modelId="{ED172ABA-5A36-47E2-9B4B-F34CD0536876}" type="presOf" srcId="{D6071E91-8041-4E54-BB6D-8547553C02B7}" destId="{A0EFCBBE-0A7D-480A-82F6-FC252653941D}" srcOrd="0" destOrd="0" presId="urn:microsoft.com/office/officeart/2005/8/layout/list1"/>
    <dgm:cxn modelId="{E93D5AC4-0B72-4783-B97A-ED9F36088BB8}" srcId="{A92202CB-DAE5-44CC-8A7E-283572550CEB}" destId="{7F572043-751E-4E6A-942D-E3190B73BA46}" srcOrd="1" destOrd="0" parTransId="{3B375234-2C25-4BFF-AF00-16EDD4B89A10}" sibTransId="{018C6F1F-22EA-4B81-8A9D-00F71D2FA135}"/>
    <dgm:cxn modelId="{17B9F0FC-801E-42A4-A2BA-025B50AE46AE}" type="presOf" srcId="{D6071E91-8041-4E54-BB6D-8547553C02B7}" destId="{C39D84A9-9EF5-4948-8A30-693841990EC5}" srcOrd="1" destOrd="0" presId="urn:microsoft.com/office/officeart/2005/8/layout/list1"/>
    <dgm:cxn modelId="{E7574288-EFAA-4442-B578-64EBD3140598}" type="presParOf" srcId="{FA5BC191-7413-4959-88DB-C29AECA1A7DE}" destId="{602C7142-E5B6-436A-96B9-02A46891B325}" srcOrd="0" destOrd="0" presId="urn:microsoft.com/office/officeart/2005/8/layout/list1"/>
    <dgm:cxn modelId="{E4C3C270-920D-4278-904A-AC7DE08F6330}" type="presParOf" srcId="{602C7142-E5B6-436A-96B9-02A46891B325}" destId="{A0EFCBBE-0A7D-480A-82F6-FC252653941D}" srcOrd="0" destOrd="0" presId="urn:microsoft.com/office/officeart/2005/8/layout/list1"/>
    <dgm:cxn modelId="{6333C86B-ED59-4593-8B8D-7968A39EAF8D}" type="presParOf" srcId="{602C7142-E5B6-436A-96B9-02A46891B325}" destId="{C39D84A9-9EF5-4948-8A30-693841990EC5}" srcOrd="1" destOrd="0" presId="urn:microsoft.com/office/officeart/2005/8/layout/list1"/>
    <dgm:cxn modelId="{E4FE2B86-B98E-4AA0-9BB1-081A6A016B96}" type="presParOf" srcId="{FA5BC191-7413-4959-88DB-C29AECA1A7DE}" destId="{7C3ABCAC-D1E2-415F-904B-2F8FAF3F373D}" srcOrd="1" destOrd="0" presId="urn:microsoft.com/office/officeart/2005/8/layout/list1"/>
    <dgm:cxn modelId="{71CC3B92-545A-4DDF-BCD5-B93D0FFA5E96}" type="presParOf" srcId="{FA5BC191-7413-4959-88DB-C29AECA1A7DE}" destId="{12476405-5567-4709-9A1C-989645341A9F}" srcOrd="2" destOrd="0" presId="urn:microsoft.com/office/officeart/2005/8/layout/list1"/>
    <dgm:cxn modelId="{C34879DB-5E5B-483F-AF09-60DAD356871B}" type="presParOf" srcId="{FA5BC191-7413-4959-88DB-C29AECA1A7DE}" destId="{7F9EB0AF-FB39-4F3E-AADF-5E7DC21D3BB0}" srcOrd="3" destOrd="0" presId="urn:microsoft.com/office/officeart/2005/8/layout/list1"/>
    <dgm:cxn modelId="{34FDA10F-3FDA-4805-9023-314ABA7E5528}" type="presParOf" srcId="{FA5BC191-7413-4959-88DB-C29AECA1A7DE}" destId="{C13C2782-6F11-43E3-9F32-F6505CCAAE8F}" srcOrd="4" destOrd="0" presId="urn:microsoft.com/office/officeart/2005/8/layout/list1"/>
    <dgm:cxn modelId="{8DD27CAA-6659-4E54-95AF-C819B8309EC9}" type="presParOf" srcId="{C13C2782-6F11-43E3-9F32-F6505CCAAE8F}" destId="{623BA272-85E8-4288-855E-D74FBCF007A7}" srcOrd="0" destOrd="0" presId="urn:microsoft.com/office/officeart/2005/8/layout/list1"/>
    <dgm:cxn modelId="{8FA8EB35-9CFC-4BBD-9D1C-5592473FDC65}" type="presParOf" srcId="{C13C2782-6F11-43E3-9F32-F6505CCAAE8F}" destId="{D2C6B1D8-5342-45FE-9117-9F3317CC17AA}" srcOrd="1" destOrd="0" presId="urn:microsoft.com/office/officeart/2005/8/layout/list1"/>
    <dgm:cxn modelId="{D9EA94AA-59AC-4A67-B988-905BE7DADD3E}" type="presParOf" srcId="{FA5BC191-7413-4959-88DB-C29AECA1A7DE}" destId="{2BA39F6F-904C-4C87-9E3A-693475E8F6F9}" srcOrd="5" destOrd="0" presId="urn:microsoft.com/office/officeart/2005/8/layout/list1"/>
    <dgm:cxn modelId="{8B28E2A8-30F5-4B96-8E63-B4191C70197B}" type="presParOf" srcId="{FA5BC191-7413-4959-88DB-C29AECA1A7DE}" destId="{231FFE11-CCF8-4268-99DF-9D5AD72F8585}" srcOrd="6" destOrd="0" presId="urn:microsoft.com/office/officeart/2005/8/layout/list1"/>
    <dgm:cxn modelId="{86869894-0BFC-4C36-90C0-7F16A2EBC0C7}" type="presParOf" srcId="{FA5BC191-7413-4959-88DB-C29AECA1A7DE}" destId="{C47334B5-CDF7-4BF6-9A02-CAB15C1CC662}" srcOrd="7" destOrd="0" presId="urn:microsoft.com/office/officeart/2005/8/layout/list1"/>
    <dgm:cxn modelId="{7145BFD9-352F-434F-B1E1-B77F4C8109CC}" type="presParOf" srcId="{FA5BC191-7413-4959-88DB-C29AECA1A7DE}" destId="{0C0154AC-5667-4E3D-B1CB-D7FCF284A924}" srcOrd="8" destOrd="0" presId="urn:microsoft.com/office/officeart/2005/8/layout/list1"/>
    <dgm:cxn modelId="{38B3B163-63D3-4314-B71D-54D59CD7829B}" type="presParOf" srcId="{0C0154AC-5667-4E3D-B1CB-D7FCF284A924}" destId="{E3C3BC32-7E1F-418E-9AFF-CC5B226F46F0}" srcOrd="0" destOrd="0" presId="urn:microsoft.com/office/officeart/2005/8/layout/list1"/>
    <dgm:cxn modelId="{602A3F58-8AC9-427D-BEF1-E4F50D895E9A}" type="presParOf" srcId="{0C0154AC-5667-4E3D-B1CB-D7FCF284A924}" destId="{F5318670-01CD-4510-8E8A-7F524388A78F}" srcOrd="1" destOrd="0" presId="urn:microsoft.com/office/officeart/2005/8/layout/list1"/>
    <dgm:cxn modelId="{98737605-A2B4-496A-9C29-44B25D80F69D}" type="presParOf" srcId="{FA5BC191-7413-4959-88DB-C29AECA1A7DE}" destId="{E38B21B5-FA3B-406B-909F-7D8DCB860F63}" srcOrd="9" destOrd="0" presId="urn:microsoft.com/office/officeart/2005/8/layout/list1"/>
    <dgm:cxn modelId="{FA2881C6-F472-4D13-B36B-02D8F55F7774}" type="presParOf" srcId="{FA5BC191-7413-4959-88DB-C29AECA1A7DE}" destId="{7D732EDE-0784-498C-A4A9-500CE34F70B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9A3402-B6DD-4839-8437-CBE02D3BBE7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6EEA959-0D2E-4091-81C3-CDE7C9E9F886}">
      <dgm:prSet/>
      <dgm:spPr/>
      <dgm:t>
        <a:bodyPr/>
        <a:lstStyle/>
        <a:p>
          <a:pPr rtl="0"/>
          <a:r>
            <a:rPr lang="de-DE"/>
            <a:t>Wann </a:t>
          </a:r>
          <a:r>
            <a:rPr lang="de-DE" err="1">
              <a:latin typeface="Bookman Old Style" panose="02040603050505030304"/>
            </a:rPr>
            <a:t>Reseedet</a:t>
          </a:r>
          <a:r>
            <a:rPr lang="de-DE"/>
            <a:t> ihr?</a:t>
          </a:r>
          <a:r>
            <a:rPr lang="de-DE">
              <a:latin typeface="Bookman Old Style" panose="02040603050505030304"/>
            </a:rPr>
            <a:t> </a:t>
          </a:r>
          <a:endParaRPr lang="en-US"/>
        </a:p>
      </dgm:t>
    </dgm:pt>
    <dgm:pt modelId="{4518C751-18E5-420F-876B-D2754A665B02}" type="parTrans" cxnId="{9A22F7D4-6B47-49DC-8D34-82C932B4A434}">
      <dgm:prSet/>
      <dgm:spPr/>
      <dgm:t>
        <a:bodyPr/>
        <a:lstStyle/>
        <a:p>
          <a:endParaRPr lang="en-US"/>
        </a:p>
      </dgm:t>
    </dgm:pt>
    <dgm:pt modelId="{702BAE06-EFCE-40AD-B5EA-F92EB6A8D518}" type="sibTrans" cxnId="{9A22F7D4-6B47-49DC-8D34-82C932B4A434}">
      <dgm:prSet/>
      <dgm:spPr/>
      <dgm:t>
        <a:bodyPr/>
        <a:lstStyle/>
        <a:p>
          <a:endParaRPr lang="en-US"/>
        </a:p>
      </dgm:t>
    </dgm:pt>
    <dgm:pt modelId="{7FC6F532-F24C-492D-98AE-3C9E5B306C90}">
      <dgm:prSet phldr="0"/>
      <dgm:spPr/>
      <dgm:t>
        <a:bodyPr/>
        <a:lstStyle/>
        <a:p>
          <a:pPr rtl="0"/>
          <a:r>
            <a:rPr lang="de-DE">
              <a:latin typeface="Bookman Old Style" panose="02040603050505030304"/>
            </a:rPr>
            <a:t>Wenn die Distanz einen unterschied höher als 5 hat oder Out </a:t>
          </a:r>
          <a:r>
            <a:rPr lang="de-DE" err="1">
              <a:latin typeface="Bookman Old Style" panose="02040603050505030304"/>
            </a:rPr>
            <a:t>of</a:t>
          </a:r>
          <a:r>
            <a:rPr lang="de-DE">
              <a:latin typeface="Bookman Old Style" panose="02040603050505030304"/>
            </a:rPr>
            <a:t> Bounds ist</a:t>
          </a:r>
          <a:endParaRPr lang="de-DE"/>
        </a:p>
      </dgm:t>
    </dgm:pt>
    <dgm:pt modelId="{46CF8782-9815-42FC-8AAC-811FCE0B8B24}" type="parTrans" cxnId="{EA27EF76-3BCB-4974-9903-319EC6580CED}">
      <dgm:prSet/>
      <dgm:spPr/>
      <dgm:t>
        <a:bodyPr/>
        <a:lstStyle/>
        <a:p>
          <a:endParaRPr lang="en-US"/>
        </a:p>
      </dgm:t>
    </dgm:pt>
    <dgm:pt modelId="{781BD8E2-D7C1-46F0-AD3B-96808F520D67}" type="sibTrans" cxnId="{EA27EF76-3BCB-4974-9903-319EC6580CED}">
      <dgm:prSet/>
      <dgm:spPr/>
      <dgm:t>
        <a:bodyPr/>
        <a:lstStyle/>
        <a:p>
          <a:endParaRPr lang="en-US"/>
        </a:p>
      </dgm:t>
    </dgm:pt>
    <dgm:pt modelId="{A5F03D38-C5BE-44F2-BE04-2ACB930C84ED}">
      <dgm:prSet/>
      <dgm:spPr/>
      <dgm:t>
        <a:bodyPr/>
        <a:lstStyle/>
        <a:p>
          <a:r>
            <a:rPr lang="de-DE"/>
            <a:t>Auf welche Art(en) </a:t>
          </a:r>
          <a:r>
            <a:rPr lang="de-DE">
              <a:latin typeface="Bookman Old Style" panose="02040603050505030304"/>
            </a:rPr>
            <a:t>Reseedet</a:t>
          </a:r>
          <a:r>
            <a:rPr lang="de-DE"/>
            <a:t> ihr?</a:t>
          </a:r>
          <a:endParaRPr lang="en-US"/>
        </a:p>
      </dgm:t>
    </dgm:pt>
    <dgm:pt modelId="{6B5755CA-3503-4A06-92EF-E4C2B1694F42}" type="parTrans" cxnId="{D66DEE2F-A7AC-4A4F-A880-E6AF40237EFC}">
      <dgm:prSet/>
      <dgm:spPr/>
      <dgm:t>
        <a:bodyPr/>
        <a:lstStyle/>
        <a:p>
          <a:endParaRPr lang="en-US"/>
        </a:p>
      </dgm:t>
    </dgm:pt>
    <dgm:pt modelId="{F1AC13A1-D225-429E-8E25-2F7C2A48C20C}" type="sibTrans" cxnId="{D66DEE2F-A7AC-4A4F-A880-E6AF40237EFC}">
      <dgm:prSet/>
      <dgm:spPr/>
      <dgm:t>
        <a:bodyPr/>
        <a:lstStyle/>
        <a:p>
          <a:endParaRPr lang="en-US"/>
        </a:p>
      </dgm:t>
    </dgm:pt>
    <dgm:pt modelId="{CB72266C-A4C3-420F-80AA-AF662C087726}">
      <dgm:prSet phldr="0"/>
      <dgm:spPr/>
      <dgm:t>
        <a:bodyPr/>
        <a:lstStyle/>
        <a:p>
          <a:pPr rtl="0"/>
          <a:r>
            <a:rPr lang="de-DE">
              <a:latin typeface="Bookman Old Style" panose="02040603050505030304"/>
            </a:rPr>
            <a:t>Wir sammeln die schlechten und positionieren sie bei die guten Partikel in einem Radius von Maximal 0.5</a:t>
          </a:r>
          <a:endParaRPr lang="de-DE"/>
        </a:p>
      </dgm:t>
    </dgm:pt>
    <dgm:pt modelId="{CA366E30-3364-4EDD-B2BD-C99B4544998F}" type="parTrans" cxnId="{9D1AC065-4BAC-49E3-8C19-5181EBFFC00E}">
      <dgm:prSet/>
      <dgm:spPr/>
      <dgm:t>
        <a:bodyPr/>
        <a:lstStyle/>
        <a:p>
          <a:endParaRPr lang="en-US"/>
        </a:p>
      </dgm:t>
    </dgm:pt>
    <dgm:pt modelId="{85886086-2FBD-438F-B065-8B2659C2EDFB}" type="sibTrans" cxnId="{9D1AC065-4BAC-49E3-8C19-5181EBFFC00E}">
      <dgm:prSet/>
      <dgm:spPr/>
      <dgm:t>
        <a:bodyPr/>
        <a:lstStyle/>
        <a:p>
          <a:endParaRPr lang="en-US"/>
        </a:p>
      </dgm:t>
    </dgm:pt>
    <dgm:pt modelId="{BD93D8D4-25A4-421D-B78C-6A3D0C23B9EB}">
      <dgm:prSet/>
      <dgm:spPr/>
      <dgm:t>
        <a:bodyPr/>
        <a:lstStyle/>
        <a:p>
          <a:r>
            <a:rPr lang="de-DE"/>
            <a:t>Warum genau diese Art(en)?</a:t>
          </a:r>
          <a:endParaRPr lang="en-US"/>
        </a:p>
      </dgm:t>
    </dgm:pt>
    <dgm:pt modelId="{A914E497-E57D-466E-9C85-CFAA62BEBBCE}" type="parTrans" cxnId="{CA2C4DFB-53DA-4C24-A980-19ACDD7BC720}">
      <dgm:prSet/>
      <dgm:spPr/>
      <dgm:t>
        <a:bodyPr/>
        <a:lstStyle/>
        <a:p>
          <a:endParaRPr lang="en-US"/>
        </a:p>
      </dgm:t>
    </dgm:pt>
    <dgm:pt modelId="{FCDDD024-F0B9-46AA-B58A-866995938126}" type="sibTrans" cxnId="{CA2C4DFB-53DA-4C24-A980-19ACDD7BC720}">
      <dgm:prSet/>
      <dgm:spPr/>
      <dgm:t>
        <a:bodyPr/>
        <a:lstStyle/>
        <a:p>
          <a:endParaRPr lang="en-US"/>
        </a:p>
      </dgm:t>
    </dgm:pt>
    <dgm:pt modelId="{4C5C7137-1548-4777-80E6-CEB2004760A3}">
      <dgm:prSet/>
      <dgm:spPr/>
      <dgm:t>
        <a:bodyPr/>
        <a:lstStyle/>
        <a:p>
          <a:pPr rtl="0"/>
          <a:r>
            <a:rPr lang="de-DE"/>
            <a:t>Einfach</a:t>
          </a:r>
          <a:r>
            <a:rPr lang="de-DE">
              <a:latin typeface="Bookman Old Style" panose="02040603050505030304"/>
            </a:rPr>
            <a:t> zu verstehen und die Umsetzung lag auf der Hand</a:t>
          </a:r>
          <a:endParaRPr lang="en-US"/>
        </a:p>
      </dgm:t>
    </dgm:pt>
    <dgm:pt modelId="{EB3B0621-E256-4933-B929-E4FF8E2E30B3}" type="parTrans" cxnId="{4A853693-5094-41C7-8399-E858D7C14DF9}">
      <dgm:prSet/>
      <dgm:spPr/>
      <dgm:t>
        <a:bodyPr/>
        <a:lstStyle/>
        <a:p>
          <a:endParaRPr lang="en-US"/>
        </a:p>
      </dgm:t>
    </dgm:pt>
    <dgm:pt modelId="{679C6B8A-FA8C-4C85-9A77-64979BC35CED}" type="sibTrans" cxnId="{4A853693-5094-41C7-8399-E858D7C14DF9}">
      <dgm:prSet/>
      <dgm:spPr/>
      <dgm:t>
        <a:bodyPr/>
        <a:lstStyle/>
        <a:p>
          <a:endParaRPr lang="en-US"/>
        </a:p>
      </dgm:t>
    </dgm:pt>
    <dgm:pt modelId="{99F3D80C-8DC6-4915-BFA1-55A0F05FA509}" type="pres">
      <dgm:prSet presAssocID="{649A3402-B6DD-4839-8437-CBE02D3BBE7D}" presName="linear" presStyleCnt="0">
        <dgm:presLayoutVars>
          <dgm:dir/>
          <dgm:animLvl val="lvl"/>
          <dgm:resizeHandles val="exact"/>
        </dgm:presLayoutVars>
      </dgm:prSet>
      <dgm:spPr/>
    </dgm:pt>
    <dgm:pt modelId="{75EF3733-4F16-447E-B97A-4E08F6B7450C}" type="pres">
      <dgm:prSet presAssocID="{D6EEA959-0D2E-4091-81C3-CDE7C9E9F886}" presName="parentLin" presStyleCnt="0"/>
      <dgm:spPr/>
    </dgm:pt>
    <dgm:pt modelId="{37E63ADC-9243-4720-BF3F-146C28B5D11F}" type="pres">
      <dgm:prSet presAssocID="{D6EEA959-0D2E-4091-81C3-CDE7C9E9F886}" presName="parentLeftMargin" presStyleLbl="node1" presStyleIdx="0" presStyleCnt="3"/>
      <dgm:spPr/>
    </dgm:pt>
    <dgm:pt modelId="{23A4D3C1-7EDB-405B-9847-F71219BED59B}" type="pres">
      <dgm:prSet presAssocID="{D6EEA959-0D2E-4091-81C3-CDE7C9E9F88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4D28654-9831-4C88-9909-D8A22F7CE173}" type="pres">
      <dgm:prSet presAssocID="{D6EEA959-0D2E-4091-81C3-CDE7C9E9F886}" presName="negativeSpace" presStyleCnt="0"/>
      <dgm:spPr/>
    </dgm:pt>
    <dgm:pt modelId="{513F2EE5-FF66-4F60-9C40-C8008A7AD733}" type="pres">
      <dgm:prSet presAssocID="{D6EEA959-0D2E-4091-81C3-CDE7C9E9F886}" presName="childText" presStyleLbl="conFgAcc1" presStyleIdx="0" presStyleCnt="3">
        <dgm:presLayoutVars>
          <dgm:bulletEnabled val="1"/>
        </dgm:presLayoutVars>
      </dgm:prSet>
      <dgm:spPr/>
    </dgm:pt>
    <dgm:pt modelId="{6FB45150-B322-4308-A851-DE693125295A}" type="pres">
      <dgm:prSet presAssocID="{702BAE06-EFCE-40AD-B5EA-F92EB6A8D518}" presName="spaceBetweenRectangles" presStyleCnt="0"/>
      <dgm:spPr/>
    </dgm:pt>
    <dgm:pt modelId="{8DEA7C1C-EB22-4764-A6D4-20D1907C211F}" type="pres">
      <dgm:prSet presAssocID="{A5F03D38-C5BE-44F2-BE04-2ACB930C84ED}" presName="parentLin" presStyleCnt="0"/>
      <dgm:spPr/>
    </dgm:pt>
    <dgm:pt modelId="{B2585729-BDE1-493D-8002-7310D7A7101A}" type="pres">
      <dgm:prSet presAssocID="{A5F03D38-C5BE-44F2-BE04-2ACB930C84ED}" presName="parentLeftMargin" presStyleLbl="node1" presStyleIdx="0" presStyleCnt="3"/>
      <dgm:spPr/>
    </dgm:pt>
    <dgm:pt modelId="{B0BF56F1-4760-4840-8FCB-58A268D43B8C}" type="pres">
      <dgm:prSet presAssocID="{A5F03D38-C5BE-44F2-BE04-2ACB930C84E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E64CA64-1F0B-493B-A0ED-9F8656F439C9}" type="pres">
      <dgm:prSet presAssocID="{A5F03D38-C5BE-44F2-BE04-2ACB930C84ED}" presName="negativeSpace" presStyleCnt="0"/>
      <dgm:spPr/>
    </dgm:pt>
    <dgm:pt modelId="{75A5AB21-800E-4212-B110-7F8DE9653F5A}" type="pres">
      <dgm:prSet presAssocID="{A5F03D38-C5BE-44F2-BE04-2ACB930C84ED}" presName="childText" presStyleLbl="conFgAcc1" presStyleIdx="1" presStyleCnt="3">
        <dgm:presLayoutVars>
          <dgm:bulletEnabled val="1"/>
        </dgm:presLayoutVars>
      </dgm:prSet>
      <dgm:spPr/>
    </dgm:pt>
    <dgm:pt modelId="{CE6A769C-8295-4C01-8C89-B4C299A38EEF}" type="pres">
      <dgm:prSet presAssocID="{F1AC13A1-D225-429E-8E25-2F7C2A48C20C}" presName="spaceBetweenRectangles" presStyleCnt="0"/>
      <dgm:spPr/>
    </dgm:pt>
    <dgm:pt modelId="{2F0EE6E5-9B72-44C2-BD4D-DBB1FE060559}" type="pres">
      <dgm:prSet presAssocID="{BD93D8D4-25A4-421D-B78C-6A3D0C23B9EB}" presName="parentLin" presStyleCnt="0"/>
      <dgm:spPr/>
    </dgm:pt>
    <dgm:pt modelId="{111D882A-3C21-499B-A3DF-11440ABEC506}" type="pres">
      <dgm:prSet presAssocID="{BD93D8D4-25A4-421D-B78C-6A3D0C23B9EB}" presName="parentLeftMargin" presStyleLbl="node1" presStyleIdx="1" presStyleCnt="3"/>
      <dgm:spPr/>
    </dgm:pt>
    <dgm:pt modelId="{1DD98E83-B41E-4A1E-AC84-ABBF9841059B}" type="pres">
      <dgm:prSet presAssocID="{BD93D8D4-25A4-421D-B78C-6A3D0C23B9E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37FA8BE-07B1-4788-9105-C6E4BC279AD9}" type="pres">
      <dgm:prSet presAssocID="{BD93D8D4-25A4-421D-B78C-6A3D0C23B9EB}" presName="negativeSpace" presStyleCnt="0"/>
      <dgm:spPr/>
    </dgm:pt>
    <dgm:pt modelId="{5F622D0C-606C-4F5A-8E6F-926E22B02365}" type="pres">
      <dgm:prSet presAssocID="{BD93D8D4-25A4-421D-B78C-6A3D0C23B9E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63F3A2A-30B7-4F66-BF7B-A6EFCF5A7C88}" type="presOf" srcId="{CB72266C-A4C3-420F-80AA-AF662C087726}" destId="{75A5AB21-800E-4212-B110-7F8DE9653F5A}" srcOrd="0" destOrd="0" presId="urn:microsoft.com/office/officeart/2005/8/layout/list1"/>
    <dgm:cxn modelId="{B6FD5D2E-69D5-4865-A0D3-CA3F439595F7}" type="presOf" srcId="{649A3402-B6DD-4839-8437-CBE02D3BBE7D}" destId="{99F3D80C-8DC6-4915-BFA1-55A0F05FA509}" srcOrd="0" destOrd="0" presId="urn:microsoft.com/office/officeart/2005/8/layout/list1"/>
    <dgm:cxn modelId="{D66DEE2F-A7AC-4A4F-A880-E6AF40237EFC}" srcId="{649A3402-B6DD-4839-8437-CBE02D3BBE7D}" destId="{A5F03D38-C5BE-44F2-BE04-2ACB930C84ED}" srcOrd="1" destOrd="0" parTransId="{6B5755CA-3503-4A06-92EF-E4C2B1694F42}" sibTransId="{F1AC13A1-D225-429E-8E25-2F7C2A48C20C}"/>
    <dgm:cxn modelId="{62F66A30-D8D6-4D41-974E-9F161D1F0619}" type="presOf" srcId="{D6EEA959-0D2E-4091-81C3-CDE7C9E9F886}" destId="{37E63ADC-9243-4720-BF3F-146C28B5D11F}" srcOrd="0" destOrd="0" presId="urn:microsoft.com/office/officeart/2005/8/layout/list1"/>
    <dgm:cxn modelId="{DCCBC933-AB8E-471C-AB50-146BC232CBEA}" type="presOf" srcId="{7FC6F532-F24C-492D-98AE-3C9E5B306C90}" destId="{513F2EE5-FF66-4F60-9C40-C8008A7AD733}" srcOrd="0" destOrd="0" presId="urn:microsoft.com/office/officeart/2005/8/layout/list1"/>
    <dgm:cxn modelId="{9D1AC065-4BAC-49E3-8C19-5181EBFFC00E}" srcId="{A5F03D38-C5BE-44F2-BE04-2ACB930C84ED}" destId="{CB72266C-A4C3-420F-80AA-AF662C087726}" srcOrd="0" destOrd="0" parTransId="{CA366E30-3364-4EDD-B2BD-C99B4544998F}" sibTransId="{85886086-2FBD-438F-B065-8B2659C2EDFB}"/>
    <dgm:cxn modelId="{829EC247-E690-4EAC-9624-CAE6A3FACC54}" type="presOf" srcId="{BD93D8D4-25A4-421D-B78C-6A3D0C23B9EB}" destId="{111D882A-3C21-499B-A3DF-11440ABEC506}" srcOrd="0" destOrd="0" presId="urn:microsoft.com/office/officeart/2005/8/layout/list1"/>
    <dgm:cxn modelId="{EA27EF76-3BCB-4974-9903-319EC6580CED}" srcId="{D6EEA959-0D2E-4091-81C3-CDE7C9E9F886}" destId="{7FC6F532-F24C-492D-98AE-3C9E5B306C90}" srcOrd="0" destOrd="0" parTransId="{46CF8782-9815-42FC-8AAC-811FCE0B8B24}" sibTransId="{781BD8E2-D7C1-46F0-AD3B-96808F520D67}"/>
    <dgm:cxn modelId="{349B0357-41EC-46AB-AE80-CFFEC6ACC116}" type="presOf" srcId="{A5F03D38-C5BE-44F2-BE04-2ACB930C84ED}" destId="{B2585729-BDE1-493D-8002-7310D7A7101A}" srcOrd="0" destOrd="0" presId="urn:microsoft.com/office/officeart/2005/8/layout/list1"/>
    <dgm:cxn modelId="{37CEE378-C552-49CC-993E-5860D016D4D0}" type="presOf" srcId="{D6EEA959-0D2E-4091-81C3-CDE7C9E9F886}" destId="{23A4D3C1-7EDB-405B-9847-F71219BED59B}" srcOrd="1" destOrd="0" presId="urn:microsoft.com/office/officeart/2005/8/layout/list1"/>
    <dgm:cxn modelId="{4A853693-5094-41C7-8399-E858D7C14DF9}" srcId="{BD93D8D4-25A4-421D-B78C-6A3D0C23B9EB}" destId="{4C5C7137-1548-4777-80E6-CEB2004760A3}" srcOrd="0" destOrd="0" parTransId="{EB3B0621-E256-4933-B929-E4FF8E2E30B3}" sibTransId="{679C6B8A-FA8C-4C85-9A77-64979BC35CED}"/>
    <dgm:cxn modelId="{4C81C5A3-7621-4BD8-82C5-425E74918039}" type="presOf" srcId="{BD93D8D4-25A4-421D-B78C-6A3D0C23B9EB}" destId="{1DD98E83-B41E-4A1E-AC84-ABBF9841059B}" srcOrd="1" destOrd="0" presId="urn:microsoft.com/office/officeart/2005/8/layout/list1"/>
    <dgm:cxn modelId="{1D0678B9-335A-4239-A309-BAA99AC9D2F5}" type="presOf" srcId="{4C5C7137-1548-4777-80E6-CEB2004760A3}" destId="{5F622D0C-606C-4F5A-8E6F-926E22B02365}" srcOrd="0" destOrd="0" presId="urn:microsoft.com/office/officeart/2005/8/layout/list1"/>
    <dgm:cxn modelId="{9A22F7D4-6B47-49DC-8D34-82C932B4A434}" srcId="{649A3402-B6DD-4839-8437-CBE02D3BBE7D}" destId="{D6EEA959-0D2E-4091-81C3-CDE7C9E9F886}" srcOrd="0" destOrd="0" parTransId="{4518C751-18E5-420F-876B-D2754A665B02}" sibTransId="{702BAE06-EFCE-40AD-B5EA-F92EB6A8D518}"/>
    <dgm:cxn modelId="{019B00F4-617C-4925-91C3-94DB40C03C9F}" type="presOf" srcId="{A5F03D38-C5BE-44F2-BE04-2ACB930C84ED}" destId="{B0BF56F1-4760-4840-8FCB-58A268D43B8C}" srcOrd="1" destOrd="0" presId="urn:microsoft.com/office/officeart/2005/8/layout/list1"/>
    <dgm:cxn modelId="{CA2C4DFB-53DA-4C24-A980-19ACDD7BC720}" srcId="{649A3402-B6DD-4839-8437-CBE02D3BBE7D}" destId="{BD93D8D4-25A4-421D-B78C-6A3D0C23B9EB}" srcOrd="2" destOrd="0" parTransId="{A914E497-E57D-466E-9C85-CFAA62BEBBCE}" sibTransId="{FCDDD024-F0B9-46AA-B58A-866995938126}"/>
    <dgm:cxn modelId="{CEB8D7D8-731E-4CF7-B155-73740D86B2DA}" type="presParOf" srcId="{99F3D80C-8DC6-4915-BFA1-55A0F05FA509}" destId="{75EF3733-4F16-447E-B97A-4E08F6B7450C}" srcOrd="0" destOrd="0" presId="urn:microsoft.com/office/officeart/2005/8/layout/list1"/>
    <dgm:cxn modelId="{7D2E535E-00D3-4455-ABDC-412758BBCD7E}" type="presParOf" srcId="{75EF3733-4F16-447E-B97A-4E08F6B7450C}" destId="{37E63ADC-9243-4720-BF3F-146C28B5D11F}" srcOrd="0" destOrd="0" presId="urn:microsoft.com/office/officeart/2005/8/layout/list1"/>
    <dgm:cxn modelId="{8D39CABD-A7CB-43ED-B4BD-658A40EBC608}" type="presParOf" srcId="{75EF3733-4F16-447E-B97A-4E08F6B7450C}" destId="{23A4D3C1-7EDB-405B-9847-F71219BED59B}" srcOrd="1" destOrd="0" presId="urn:microsoft.com/office/officeart/2005/8/layout/list1"/>
    <dgm:cxn modelId="{F41183A9-48CB-4938-B3CB-BDCB81FBDEEC}" type="presParOf" srcId="{99F3D80C-8DC6-4915-BFA1-55A0F05FA509}" destId="{D4D28654-9831-4C88-9909-D8A22F7CE173}" srcOrd="1" destOrd="0" presId="urn:microsoft.com/office/officeart/2005/8/layout/list1"/>
    <dgm:cxn modelId="{7F4C6A61-AD29-49DC-BEE5-856F154171AF}" type="presParOf" srcId="{99F3D80C-8DC6-4915-BFA1-55A0F05FA509}" destId="{513F2EE5-FF66-4F60-9C40-C8008A7AD733}" srcOrd="2" destOrd="0" presId="urn:microsoft.com/office/officeart/2005/8/layout/list1"/>
    <dgm:cxn modelId="{0F284A3B-59A0-4FF4-BB1E-1DDB489EFDAD}" type="presParOf" srcId="{99F3D80C-8DC6-4915-BFA1-55A0F05FA509}" destId="{6FB45150-B322-4308-A851-DE693125295A}" srcOrd="3" destOrd="0" presId="urn:microsoft.com/office/officeart/2005/8/layout/list1"/>
    <dgm:cxn modelId="{26F0BBD9-1719-4B95-9C4C-2C3297FFD1BA}" type="presParOf" srcId="{99F3D80C-8DC6-4915-BFA1-55A0F05FA509}" destId="{8DEA7C1C-EB22-4764-A6D4-20D1907C211F}" srcOrd="4" destOrd="0" presId="urn:microsoft.com/office/officeart/2005/8/layout/list1"/>
    <dgm:cxn modelId="{FA8792F0-C351-429A-BDDC-9354E89FA0AE}" type="presParOf" srcId="{8DEA7C1C-EB22-4764-A6D4-20D1907C211F}" destId="{B2585729-BDE1-493D-8002-7310D7A7101A}" srcOrd="0" destOrd="0" presId="urn:microsoft.com/office/officeart/2005/8/layout/list1"/>
    <dgm:cxn modelId="{B0DAA210-BFB1-4321-A7E9-F54AF513BAFE}" type="presParOf" srcId="{8DEA7C1C-EB22-4764-A6D4-20D1907C211F}" destId="{B0BF56F1-4760-4840-8FCB-58A268D43B8C}" srcOrd="1" destOrd="0" presId="urn:microsoft.com/office/officeart/2005/8/layout/list1"/>
    <dgm:cxn modelId="{EF662C96-B783-4423-8851-415CCF4125A7}" type="presParOf" srcId="{99F3D80C-8DC6-4915-BFA1-55A0F05FA509}" destId="{5E64CA64-1F0B-493B-A0ED-9F8656F439C9}" srcOrd="5" destOrd="0" presId="urn:microsoft.com/office/officeart/2005/8/layout/list1"/>
    <dgm:cxn modelId="{D33B62E5-AA2D-4E77-9215-CDC5E27290E4}" type="presParOf" srcId="{99F3D80C-8DC6-4915-BFA1-55A0F05FA509}" destId="{75A5AB21-800E-4212-B110-7F8DE9653F5A}" srcOrd="6" destOrd="0" presId="urn:microsoft.com/office/officeart/2005/8/layout/list1"/>
    <dgm:cxn modelId="{12F026E3-CF51-4259-B2B9-26EE91FB79C6}" type="presParOf" srcId="{99F3D80C-8DC6-4915-BFA1-55A0F05FA509}" destId="{CE6A769C-8295-4C01-8C89-B4C299A38EEF}" srcOrd="7" destOrd="0" presId="urn:microsoft.com/office/officeart/2005/8/layout/list1"/>
    <dgm:cxn modelId="{B38F31E4-912B-4C74-ADFE-FC90D964A09F}" type="presParOf" srcId="{99F3D80C-8DC6-4915-BFA1-55A0F05FA509}" destId="{2F0EE6E5-9B72-44C2-BD4D-DBB1FE060559}" srcOrd="8" destOrd="0" presId="urn:microsoft.com/office/officeart/2005/8/layout/list1"/>
    <dgm:cxn modelId="{779C23C2-04A7-40EE-B5E2-8BD3D84675C1}" type="presParOf" srcId="{2F0EE6E5-9B72-44C2-BD4D-DBB1FE060559}" destId="{111D882A-3C21-499B-A3DF-11440ABEC506}" srcOrd="0" destOrd="0" presId="urn:microsoft.com/office/officeart/2005/8/layout/list1"/>
    <dgm:cxn modelId="{FB478151-9A98-47C5-B1BD-58ED647E57DE}" type="presParOf" srcId="{2F0EE6E5-9B72-44C2-BD4D-DBB1FE060559}" destId="{1DD98E83-B41E-4A1E-AC84-ABBF9841059B}" srcOrd="1" destOrd="0" presId="urn:microsoft.com/office/officeart/2005/8/layout/list1"/>
    <dgm:cxn modelId="{E064E463-8C6F-43EF-A054-E8020D72E74A}" type="presParOf" srcId="{99F3D80C-8DC6-4915-BFA1-55A0F05FA509}" destId="{937FA8BE-07B1-4788-9105-C6E4BC279AD9}" srcOrd="9" destOrd="0" presId="urn:microsoft.com/office/officeart/2005/8/layout/list1"/>
    <dgm:cxn modelId="{ACD4C977-6440-4B26-AC99-8912EAE4C9C1}" type="presParOf" srcId="{99F3D80C-8DC6-4915-BFA1-55A0F05FA509}" destId="{5F622D0C-606C-4F5A-8E6F-926E22B0236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C26E19-9923-4384-98D7-1E478A40DF9A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0BA18ED-641D-4825-A8AA-DDC5654562EC}">
      <dgm:prSet/>
      <dgm:spPr/>
      <dgm:t>
        <a:bodyPr/>
        <a:lstStyle/>
        <a:p>
          <a:r>
            <a:rPr lang="de-DE"/>
            <a:t>Was ist eure Abbruchbedingung? </a:t>
          </a:r>
          <a:endParaRPr lang="en-US"/>
        </a:p>
      </dgm:t>
    </dgm:pt>
    <dgm:pt modelId="{4EF5085B-08A4-42B0-8BBA-72FF37B84D09}" type="parTrans" cxnId="{503205EA-D204-4BF1-88FD-28F2DD8972DF}">
      <dgm:prSet/>
      <dgm:spPr/>
      <dgm:t>
        <a:bodyPr/>
        <a:lstStyle/>
        <a:p>
          <a:endParaRPr lang="en-US"/>
        </a:p>
      </dgm:t>
    </dgm:pt>
    <dgm:pt modelId="{579A37F8-CFD5-43C8-B752-1684E40C6C84}" type="sibTrans" cxnId="{503205EA-D204-4BF1-88FD-28F2DD8972DF}">
      <dgm:prSet/>
      <dgm:spPr/>
      <dgm:t>
        <a:bodyPr/>
        <a:lstStyle/>
        <a:p>
          <a:endParaRPr lang="en-US"/>
        </a:p>
      </dgm:t>
    </dgm:pt>
    <dgm:pt modelId="{F6DB4B3D-5E2B-487A-93F4-B98705B6FCDE}">
      <dgm:prSet/>
      <dgm:spPr/>
      <dgm:t>
        <a:bodyPr/>
        <a:lstStyle/>
        <a:p>
          <a:pPr rtl="0"/>
          <a:r>
            <a:rPr lang="de-DE">
              <a:latin typeface="Bookman Old Style" panose="02040603050505030304"/>
            </a:rPr>
            <a:t>Wenn der Durchschnitt aller Partikel einen Score von 80% erreicht</a:t>
          </a:r>
          <a:endParaRPr lang="de-DE"/>
        </a:p>
      </dgm:t>
    </dgm:pt>
    <dgm:pt modelId="{AEB0BFF4-14B1-4E28-A626-F6FDA8E64670}" type="parTrans" cxnId="{87A8CB33-2CC6-4939-AE72-C5137F4C303C}">
      <dgm:prSet/>
      <dgm:spPr/>
      <dgm:t>
        <a:bodyPr/>
        <a:lstStyle/>
        <a:p>
          <a:endParaRPr lang="en-US"/>
        </a:p>
      </dgm:t>
    </dgm:pt>
    <dgm:pt modelId="{BA14975C-C7EC-4B8E-80B4-011729BA4437}" type="sibTrans" cxnId="{87A8CB33-2CC6-4939-AE72-C5137F4C303C}">
      <dgm:prSet/>
      <dgm:spPr/>
      <dgm:t>
        <a:bodyPr/>
        <a:lstStyle/>
        <a:p>
          <a:endParaRPr lang="en-US"/>
        </a:p>
      </dgm:t>
    </dgm:pt>
    <dgm:pt modelId="{7E681262-726D-426E-A3BC-D0BB57E31BD8}" type="pres">
      <dgm:prSet presAssocID="{2FC26E19-9923-4384-98D7-1E478A40DF9A}" presName="linear" presStyleCnt="0">
        <dgm:presLayoutVars>
          <dgm:dir/>
          <dgm:animLvl val="lvl"/>
          <dgm:resizeHandles val="exact"/>
        </dgm:presLayoutVars>
      </dgm:prSet>
      <dgm:spPr/>
    </dgm:pt>
    <dgm:pt modelId="{EB1AD3D1-B98C-44FA-AAA4-0F07227FC62E}" type="pres">
      <dgm:prSet presAssocID="{90BA18ED-641D-4825-A8AA-DDC5654562EC}" presName="parentLin" presStyleCnt="0"/>
      <dgm:spPr/>
    </dgm:pt>
    <dgm:pt modelId="{1D408878-8FCF-4B46-9682-2F00D52048C2}" type="pres">
      <dgm:prSet presAssocID="{90BA18ED-641D-4825-A8AA-DDC5654562EC}" presName="parentLeftMargin" presStyleLbl="node1" presStyleIdx="0" presStyleCnt="1"/>
      <dgm:spPr/>
    </dgm:pt>
    <dgm:pt modelId="{7B4E9C0C-E13C-40D8-B6AE-18D9516C879F}" type="pres">
      <dgm:prSet presAssocID="{90BA18ED-641D-4825-A8AA-DDC5654562E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E228E26-893B-4464-BA65-F63C90842C42}" type="pres">
      <dgm:prSet presAssocID="{90BA18ED-641D-4825-A8AA-DDC5654562EC}" presName="negativeSpace" presStyleCnt="0"/>
      <dgm:spPr/>
    </dgm:pt>
    <dgm:pt modelId="{9F401A27-C7CA-4A3D-8417-2BAF46932C93}" type="pres">
      <dgm:prSet presAssocID="{90BA18ED-641D-4825-A8AA-DDC5654562EC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6A6A7726-40ED-44E2-9506-2B567D69D1AA}" type="presOf" srcId="{90BA18ED-641D-4825-A8AA-DDC5654562EC}" destId="{7B4E9C0C-E13C-40D8-B6AE-18D9516C879F}" srcOrd="1" destOrd="0" presId="urn:microsoft.com/office/officeart/2005/8/layout/list1"/>
    <dgm:cxn modelId="{87A8CB33-2CC6-4939-AE72-C5137F4C303C}" srcId="{90BA18ED-641D-4825-A8AA-DDC5654562EC}" destId="{F6DB4B3D-5E2B-487A-93F4-B98705B6FCDE}" srcOrd="0" destOrd="0" parTransId="{AEB0BFF4-14B1-4E28-A626-F6FDA8E64670}" sibTransId="{BA14975C-C7EC-4B8E-80B4-011729BA4437}"/>
    <dgm:cxn modelId="{74CF466C-DA09-4599-9228-D56E204EF166}" type="presOf" srcId="{2FC26E19-9923-4384-98D7-1E478A40DF9A}" destId="{7E681262-726D-426E-A3BC-D0BB57E31BD8}" srcOrd="0" destOrd="0" presId="urn:microsoft.com/office/officeart/2005/8/layout/list1"/>
    <dgm:cxn modelId="{D0FD41A7-9416-4622-A888-91EAB42B56E1}" type="presOf" srcId="{90BA18ED-641D-4825-A8AA-DDC5654562EC}" destId="{1D408878-8FCF-4B46-9682-2F00D52048C2}" srcOrd="0" destOrd="0" presId="urn:microsoft.com/office/officeart/2005/8/layout/list1"/>
    <dgm:cxn modelId="{503205EA-D204-4BF1-88FD-28F2DD8972DF}" srcId="{2FC26E19-9923-4384-98D7-1E478A40DF9A}" destId="{90BA18ED-641D-4825-A8AA-DDC5654562EC}" srcOrd="0" destOrd="0" parTransId="{4EF5085B-08A4-42B0-8BBA-72FF37B84D09}" sibTransId="{579A37F8-CFD5-43C8-B752-1684E40C6C84}"/>
    <dgm:cxn modelId="{45F7CAEC-CD69-4F78-A4EB-1C3C6882F8F4}" type="presOf" srcId="{F6DB4B3D-5E2B-487A-93F4-B98705B6FCDE}" destId="{9F401A27-C7CA-4A3D-8417-2BAF46932C93}" srcOrd="0" destOrd="0" presId="urn:microsoft.com/office/officeart/2005/8/layout/list1"/>
    <dgm:cxn modelId="{21DCB291-F640-49DC-8FB1-E1101916A927}" type="presParOf" srcId="{7E681262-726D-426E-A3BC-D0BB57E31BD8}" destId="{EB1AD3D1-B98C-44FA-AAA4-0F07227FC62E}" srcOrd="0" destOrd="0" presId="urn:microsoft.com/office/officeart/2005/8/layout/list1"/>
    <dgm:cxn modelId="{050A8695-F39F-4B5C-B831-1D2259383994}" type="presParOf" srcId="{EB1AD3D1-B98C-44FA-AAA4-0F07227FC62E}" destId="{1D408878-8FCF-4B46-9682-2F00D52048C2}" srcOrd="0" destOrd="0" presId="urn:microsoft.com/office/officeart/2005/8/layout/list1"/>
    <dgm:cxn modelId="{956EA8B1-7993-4B62-8590-01F58C5C2CAA}" type="presParOf" srcId="{EB1AD3D1-B98C-44FA-AAA4-0F07227FC62E}" destId="{7B4E9C0C-E13C-40D8-B6AE-18D9516C879F}" srcOrd="1" destOrd="0" presId="urn:microsoft.com/office/officeart/2005/8/layout/list1"/>
    <dgm:cxn modelId="{47CDD21C-7CDE-425B-92B5-9FED4D3B2ABD}" type="presParOf" srcId="{7E681262-726D-426E-A3BC-D0BB57E31BD8}" destId="{5E228E26-893B-4464-BA65-F63C90842C42}" srcOrd="1" destOrd="0" presId="urn:microsoft.com/office/officeart/2005/8/layout/list1"/>
    <dgm:cxn modelId="{260A77B1-DB0D-4F11-813B-2859F1624C11}" type="presParOf" srcId="{7E681262-726D-426E-A3BC-D0BB57E31BD8}" destId="{9F401A27-C7CA-4A3D-8417-2BAF46932C9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76405-5567-4709-9A1C-989645341A9F}">
      <dsp:nvSpPr>
        <dsp:cNvPr id="0" name=""/>
        <dsp:cNvSpPr/>
      </dsp:nvSpPr>
      <dsp:spPr>
        <a:xfrm>
          <a:off x="0" y="307237"/>
          <a:ext cx="10353761" cy="1063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7" tIns="312420" rIns="803567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>
              <a:latin typeface="Bookman Old Style" panose="02040603050505030304"/>
            </a:rPr>
            <a:t>"</a:t>
          </a:r>
          <a:r>
            <a:rPr lang="de-DE" sz="1500" kern="1200" err="1">
              <a:latin typeface="Bookman Old Style" panose="02040603050505030304"/>
            </a:rPr>
            <a:t>OutOfBounds</a:t>
          </a:r>
          <a:r>
            <a:rPr lang="de-DE" sz="1500" kern="1200">
              <a:latin typeface="Bookman Old Style" panose="02040603050505030304"/>
            </a:rPr>
            <a:t>" Außerhalb der Map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>
              <a:latin typeface="Bookman Old Style" panose="02040603050505030304"/>
            </a:rPr>
            <a:t>Kollision in eine Wand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>
              <a:latin typeface="Bookman Old Style" panose="02040603050505030304"/>
            </a:rPr>
            <a:t>Unrealistische Werte "zu weit weg"</a:t>
          </a:r>
        </a:p>
      </dsp:txBody>
      <dsp:txXfrm>
        <a:off x="0" y="307237"/>
        <a:ext cx="10353761" cy="1063125"/>
      </dsp:txXfrm>
    </dsp:sp>
    <dsp:sp modelId="{C39D84A9-9EF5-4948-8A30-693841990EC5}">
      <dsp:nvSpPr>
        <dsp:cNvPr id="0" name=""/>
        <dsp:cNvSpPr/>
      </dsp:nvSpPr>
      <dsp:spPr>
        <a:xfrm>
          <a:off x="517688" y="85837"/>
          <a:ext cx="7247633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43" tIns="0" rIns="27394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>
              <a:latin typeface="Bookman Old Style" panose="02040603050505030304"/>
            </a:rPr>
            <a:t>Cut-Off-Werte</a:t>
          </a:r>
          <a:endParaRPr lang="en-US" sz="1500" kern="1200"/>
        </a:p>
      </dsp:txBody>
      <dsp:txXfrm>
        <a:off x="539304" y="107453"/>
        <a:ext cx="7204401" cy="399568"/>
      </dsp:txXfrm>
    </dsp:sp>
    <dsp:sp modelId="{231FFE11-CCF8-4268-99DF-9D5AD72F8585}">
      <dsp:nvSpPr>
        <dsp:cNvPr id="0" name=""/>
        <dsp:cNvSpPr/>
      </dsp:nvSpPr>
      <dsp:spPr>
        <a:xfrm>
          <a:off x="0" y="1672762"/>
          <a:ext cx="10353761" cy="103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7" tIns="312420" rIns="803567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>
              <a:latin typeface="Bookman Old Style" panose="02040603050505030304"/>
            </a:rPr>
            <a:t>Es waren die offensichtlichsten &amp; </a:t>
          </a:r>
          <a:r>
            <a:rPr lang="de-DE" sz="1500" kern="1200" err="1">
              <a:latin typeface="Bookman Old Style" panose="02040603050505030304"/>
            </a:rPr>
            <a:t>essentielsten</a:t>
          </a:r>
          <a:r>
            <a:rPr lang="de-DE" sz="1500" kern="1200">
              <a:latin typeface="Bookman Old Style" panose="02040603050505030304"/>
            </a:rPr>
            <a:t>.</a:t>
          </a:r>
          <a:endParaRPr lang="en-US" sz="1500" kern="1200">
            <a:latin typeface="Bookman Old Style" panose="02040603050505030304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>
              <a:latin typeface="Bookman Old Style" panose="02040603050505030304"/>
            </a:rPr>
            <a:t>Andere werte mögen möglich gewesen sein aber waren eher </a:t>
          </a:r>
          <a:r>
            <a:rPr lang="de-DE" sz="1500" kern="1200" err="1">
              <a:latin typeface="Bookman Old Style" panose="02040603050505030304"/>
            </a:rPr>
            <a:t>luxus</a:t>
          </a:r>
          <a:r>
            <a:rPr lang="de-DE" sz="1500" kern="1200">
              <a:latin typeface="Bookman Old Style" panose="02040603050505030304"/>
            </a:rPr>
            <a:t> als wirklich ein </a:t>
          </a:r>
          <a:r>
            <a:rPr lang="de-DE" sz="1500" kern="1200" err="1">
              <a:latin typeface="Bookman Old Style" panose="02040603050505030304"/>
            </a:rPr>
            <a:t>Must</a:t>
          </a:r>
          <a:r>
            <a:rPr lang="de-DE" sz="1500" kern="1200">
              <a:latin typeface="Bookman Old Style" panose="02040603050505030304"/>
            </a:rPr>
            <a:t> Have</a:t>
          </a:r>
          <a:endParaRPr lang="de-DE" sz="1500" kern="1200"/>
        </a:p>
      </dsp:txBody>
      <dsp:txXfrm>
        <a:off x="0" y="1672762"/>
        <a:ext cx="10353761" cy="1039500"/>
      </dsp:txXfrm>
    </dsp:sp>
    <dsp:sp modelId="{D2C6B1D8-5342-45FE-9117-9F3317CC17AA}">
      <dsp:nvSpPr>
        <dsp:cNvPr id="0" name=""/>
        <dsp:cNvSpPr/>
      </dsp:nvSpPr>
      <dsp:spPr>
        <a:xfrm>
          <a:off x="517688" y="1451362"/>
          <a:ext cx="7247633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43" tIns="0" rIns="27394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Warum genau diese Werte? </a:t>
          </a:r>
          <a:endParaRPr lang="en-US" sz="1500" kern="1200"/>
        </a:p>
      </dsp:txBody>
      <dsp:txXfrm>
        <a:off x="539304" y="1472978"/>
        <a:ext cx="7204401" cy="399568"/>
      </dsp:txXfrm>
    </dsp:sp>
    <dsp:sp modelId="{7D732EDE-0784-498C-A4A9-500CE34F70B0}">
      <dsp:nvSpPr>
        <dsp:cNvPr id="0" name=""/>
        <dsp:cNvSpPr/>
      </dsp:nvSpPr>
      <dsp:spPr>
        <a:xfrm>
          <a:off x="0" y="3014662"/>
          <a:ext cx="10353761" cy="614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7" tIns="312420" rIns="803567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>
              <a:latin typeface="Bookman Old Style" panose="02040603050505030304"/>
            </a:rPr>
            <a:t>Cutoff Filter (Löscht manche guten Werte zu stark oder schwach raus)[</a:t>
          </a:r>
          <a:r>
            <a:rPr lang="de-DE" sz="1500" kern="1200" err="1">
              <a:latin typeface="Bookman Old Style" panose="02040603050505030304"/>
            </a:rPr>
            <a:t>verwechslung</a:t>
          </a:r>
          <a:r>
            <a:rPr lang="de-DE" sz="1500" kern="1200">
              <a:latin typeface="Bookman Old Style" panose="02040603050505030304"/>
            </a:rPr>
            <a:t>]</a:t>
          </a:r>
        </a:p>
      </dsp:txBody>
      <dsp:txXfrm>
        <a:off x="0" y="3014662"/>
        <a:ext cx="10353761" cy="614250"/>
      </dsp:txXfrm>
    </dsp:sp>
    <dsp:sp modelId="{F5318670-01CD-4510-8E8A-7F524388A78F}">
      <dsp:nvSpPr>
        <dsp:cNvPr id="0" name=""/>
        <dsp:cNvSpPr/>
      </dsp:nvSpPr>
      <dsp:spPr>
        <a:xfrm>
          <a:off x="517688" y="2793262"/>
          <a:ext cx="7247633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43" tIns="0" rIns="27394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Was hat gut funktioniert, was nicht und (zumindest spekulativ) warum?</a:t>
          </a:r>
          <a:endParaRPr lang="en-US" sz="1500" kern="1200"/>
        </a:p>
      </dsp:txBody>
      <dsp:txXfrm>
        <a:off x="539304" y="2814878"/>
        <a:ext cx="7204401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F2EE5-FF66-4F60-9C40-C8008A7AD733}">
      <dsp:nvSpPr>
        <dsp:cNvPr id="0" name=""/>
        <dsp:cNvSpPr/>
      </dsp:nvSpPr>
      <dsp:spPr>
        <a:xfrm>
          <a:off x="0" y="379934"/>
          <a:ext cx="10353761" cy="751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7" tIns="374904" rIns="803567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>
              <a:latin typeface="Bookman Old Style" panose="02040603050505030304"/>
            </a:rPr>
            <a:t>Wenn die Distanz einen unterschied höher als 5 hat oder Out </a:t>
          </a:r>
          <a:r>
            <a:rPr lang="de-DE" sz="1800" kern="1200" err="1">
              <a:latin typeface="Bookman Old Style" panose="02040603050505030304"/>
            </a:rPr>
            <a:t>of</a:t>
          </a:r>
          <a:r>
            <a:rPr lang="de-DE" sz="1800" kern="1200">
              <a:latin typeface="Bookman Old Style" panose="02040603050505030304"/>
            </a:rPr>
            <a:t> Bounds ist</a:t>
          </a:r>
          <a:endParaRPr lang="de-DE" sz="1800" kern="1200"/>
        </a:p>
      </dsp:txBody>
      <dsp:txXfrm>
        <a:off x="0" y="379934"/>
        <a:ext cx="10353761" cy="751275"/>
      </dsp:txXfrm>
    </dsp:sp>
    <dsp:sp modelId="{23A4D3C1-7EDB-405B-9847-F71219BED59B}">
      <dsp:nvSpPr>
        <dsp:cNvPr id="0" name=""/>
        <dsp:cNvSpPr/>
      </dsp:nvSpPr>
      <dsp:spPr>
        <a:xfrm>
          <a:off x="517688" y="114254"/>
          <a:ext cx="7247633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43" tIns="0" rIns="273943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Wann </a:t>
          </a:r>
          <a:r>
            <a:rPr lang="de-DE" sz="1800" kern="1200" err="1">
              <a:latin typeface="Bookman Old Style" panose="02040603050505030304"/>
            </a:rPr>
            <a:t>Reseedet</a:t>
          </a:r>
          <a:r>
            <a:rPr lang="de-DE" sz="1800" kern="1200"/>
            <a:t> ihr?</a:t>
          </a:r>
          <a:r>
            <a:rPr lang="de-DE" sz="1800" kern="1200">
              <a:latin typeface="Bookman Old Style" panose="02040603050505030304"/>
            </a:rPr>
            <a:t> </a:t>
          </a:r>
          <a:endParaRPr lang="en-US" sz="1800" kern="1200"/>
        </a:p>
      </dsp:txBody>
      <dsp:txXfrm>
        <a:off x="543627" y="140193"/>
        <a:ext cx="7195755" cy="479482"/>
      </dsp:txXfrm>
    </dsp:sp>
    <dsp:sp modelId="{75A5AB21-800E-4212-B110-7F8DE9653F5A}">
      <dsp:nvSpPr>
        <dsp:cNvPr id="0" name=""/>
        <dsp:cNvSpPr/>
      </dsp:nvSpPr>
      <dsp:spPr>
        <a:xfrm>
          <a:off x="0" y="1494089"/>
          <a:ext cx="10353761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7" tIns="374904" rIns="803567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>
              <a:latin typeface="Bookman Old Style" panose="02040603050505030304"/>
            </a:rPr>
            <a:t>Wir sammeln die schlechten und positionieren sie bei die guten Partikel in einem Radius von Maximal 0.5</a:t>
          </a:r>
          <a:endParaRPr lang="de-DE" sz="1800" kern="1200"/>
        </a:p>
      </dsp:txBody>
      <dsp:txXfrm>
        <a:off x="0" y="1494089"/>
        <a:ext cx="10353761" cy="992250"/>
      </dsp:txXfrm>
    </dsp:sp>
    <dsp:sp modelId="{B0BF56F1-4760-4840-8FCB-58A268D43B8C}">
      <dsp:nvSpPr>
        <dsp:cNvPr id="0" name=""/>
        <dsp:cNvSpPr/>
      </dsp:nvSpPr>
      <dsp:spPr>
        <a:xfrm>
          <a:off x="517688" y="1228409"/>
          <a:ext cx="7247633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43" tIns="0" rIns="27394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Auf welche Art(en) </a:t>
          </a:r>
          <a:r>
            <a:rPr lang="de-DE" sz="1800" kern="1200">
              <a:latin typeface="Bookman Old Style" panose="02040603050505030304"/>
            </a:rPr>
            <a:t>Reseedet</a:t>
          </a:r>
          <a:r>
            <a:rPr lang="de-DE" sz="1800" kern="1200"/>
            <a:t> ihr?</a:t>
          </a:r>
          <a:endParaRPr lang="en-US" sz="1800" kern="1200"/>
        </a:p>
      </dsp:txBody>
      <dsp:txXfrm>
        <a:off x="543627" y="1254348"/>
        <a:ext cx="7195755" cy="479482"/>
      </dsp:txXfrm>
    </dsp:sp>
    <dsp:sp modelId="{5F622D0C-606C-4F5A-8E6F-926E22B02365}">
      <dsp:nvSpPr>
        <dsp:cNvPr id="0" name=""/>
        <dsp:cNvSpPr/>
      </dsp:nvSpPr>
      <dsp:spPr>
        <a:xfrm>
          <a:off x="0" y="2849219"/>
          <a:ext cx="10353761" cy="751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7" tIns="374904" rIns="803567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/>
            <a:t>Einfach</a:t>
          </a:r>
          <a:r>
            <a:rPr lang="de-DE" sz="1800" kern="1200">
              <a:latin typeface="Bookman Old Style" panose="02040603050505030304"/>
            </a:rPr>
            <a:t> zu verstehen und die Umsetzung lag auf der Hand</a:t>
          </a:r>
          <a:endParaRPr lang="en-US" sz="1800" kern="1200"/>
        </a:p>
      </dsp:txBody>
      <dsp:txXfrm>
        <a:off x="0" y="2849219"/>
        <a:ext cx="10353761" cy="751275"/>
      </dsp:txXfrm>
    </dsp:sp>
    <dsp:sp modelId="{1DD98E83-B41E-4A1E-AC84-ABBF9841059B}">
      <dsp:nvSpPr>
        <dsp:cNvPr id="0" name=""/>
        <dsp:cNvSpPr/>
      </dsp:nvSpPr>
      <dsp:spPr>
        <a:xfrm>
          <a:off x="517688" y="2583539"/>
          <a:ext cx="7247633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43" tIns="0" rIns="27394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Warum genau diese Art(en)?</a:t>
          </a:r>
          <a:endParaRPr lang="en-US" sz="1800" kern="1200"/>
        </a:p>
      </dsp:txBody>
      <dsp:txXfrm>
        <a:off x="543627" y="2609478"/>
        <a:ext cx="7195755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401A27-C7CA-4A3D-8417-2BAF46932C93}">
      <dsp:nvSpPr>
        <dsp:cNvPr id="0" name=""/>
        <dsp:cNvSpPr/>
      </dsp:nvSpPr>
      <dsp:spPr>
        <a:xfrm>
          <a:off x="0" y="411652"/>
          <a:ext cx="4990825" cy="1760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343" tIns="541528" rIns="387343" bIns="184912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>
              <a:latin typeface="Bookman Old Style" panose="02040603050505030304"/>
            </a:rPr>
            <a:t>Wenn der Durchschnitt aller Partikel einen Score von 80% erreicht</a:t>
          </a:r>
          <a:endParaRPr lang="de-DE" sz="2600" kern="1200"/>
        </a:p>
      </dsp:txBody>
      <dsp:txXfrm>
        <a:off x="0" y="411652"/>
        <a:ext cx="4990825" cy="1760850"/>
      </dsp:txXfrm>
    </dsp:sp>
    <dsp:sp modelId="{7B4E9C0C-E13C-40D8-B6AE-18D9516C879F}">
      <dsp:nvSpPr>
        <dsp:cNvPr id="0" name=""/>
        <dsp:cNvSpPr/>
      </dsp:nvSpPr>
      <dsp:spPr>
        <a:xfrm>
          <a:off x="249541" y="27892"/>
          <a:ext cx="3493577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49" tIns="0" rIns="132049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/>
            <a:t>Was ist eure Abbruchbedingung? </a:t>
          </a:r>
          <a:endParaRPr lang="en-US" sz="2600" kern="1200"/>
        </a:p>
      </dsp:txBody>
      <dsp:txXfrm>
        <a:off x="287008" y="65359"/>
        <a:ext cx="3418643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81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6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32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4506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04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52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92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24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08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8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9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7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4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4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5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30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279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61916-C9FF-445E-93FD-57B19E4874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57" r="6" b="6"/>
          <a:stretch/>
        </p:blipFill>
        <p:spPr>
          <a:xfrm>
            <a:off x="-18586" y="2238"/>
            <a:ext cx="12198915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20681"/>
            <a:ext cx="12188952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16597" y="4222922"/>
            <a:ext cx="9440034" cy="1088336"/>
          </a:xfrm>
        </p:spPr>
        <p:txBody>
          <a:bodyPr>
            <a:normAutofit/>
          </a:bodyPr>
          <a:lstStyle/>
          <a:p>
            <a:r>
              <a:rPr lang="de-DE" sz="48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Monte Carlo</a:t>
            </a:r>
            <a:endParaRPr lang="de-DE" sz="480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AA56257-ED6D-47DD-8145-75F4135BB1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8C310-75A3-4F31-A9DB-1DBE57838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de-D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Abbruchbedingung</a:t>
            </a:r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4AF49C8-E0FF-4018-A503-B02BA03896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959920"/>
              </p:ext>
            </p:extLst>
          </p:nvPr>
        </p:nvGraphicFramePr>
        <p:xfrm>
          <a:off x="817340" y="2298297"/>
          <a:ext cx="4990825" cy="2200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Picture 3">
            <a:extLst>
              <a:ext uri="{FF2B5EF4-FFF2-40B4-BE49-F238E27FC236}">
                <a16:creationId xmlns:a16="http://schemas.microsoft.com/office/drawing/2014/main" id="{CE09FC1E-DBC0-4FE6-8945-0991599E5F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577" y="2465545"/>
            <a:ext cx="4354010" cy="211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72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B97AF10D-AC72-4FA9-8C0F-6218F8ED4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27" r="15132" b="-4"/>
          <a:stretch/>
        </p:blipFill>
        <p:spPr>
          <a:xfrm>
            <a:off x="3039847" y="2"/>
            <a:ext cx="3056142" cy="340803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048B2C8-DA96-4D13-B7B6-825629A1FD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34" b="-5"/>
          <a:stretch/>
        </p:blipFill>
        <p:spPr>
          <a:xfrm>
            <a:off x="-2" y="-1"/>
            <a:ext cx="3049513" cy="3429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40C5828-19A5-48C5-96E9-29D4B58075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67"/>
          <a:stretch/>
        </p:blipFill>
        <p:spPr>
          <a:xfrm>
            <a:off x="20" y="3429000"/>
            <a:ext cx="6095971" cy="3429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ACBF06F-69E4-4478-919C-DABE7B65E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58" r="21974" b="-1"/>
          <a:stretch/>
        </p:blipFill>
        <p:spPr>
          <a:xfrm>
            <a:off x="6096000" y="-9296"/>
            <a:ext cx="6096001" cy="6858000"/>
          </a:xfrm>
          <a:prstGeom prst="rect">
            <a:avLst/>
          </a:prstGeom>
        </p:spPr>
      </p:pic>
      <p:cxnSp>
        <p:nvCxnSpPr>
          <p:cNvPr id="40" name="Straight Connector 14">
            <a:extLst>
              <a:ext uri="{FF2B5EF4-FFF2-40B4-BE49-F238E27FC236}">
                <a16:creationId xmlns:a16="http://schemas.microsoft.com/office/drawing/2014/main" id="{2DC6EE1B-828D-4C46-BAB9-D9712C5B1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6858000"/>
          </a:xfrm>
          <a:prstGeom prst="line">
            <a:avLst/>
          </a:prstGeom>
          <a:ln w="38100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6748093" y="1371604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2" name="Straight Connector 18">
            <a:extLst>
              <a:ext uri="{FF2B5EF4-FFF2-40B4-BE49-F238E27FC236}">
                <a16:creationId xmlns:a16="http://schemas.microsoft.com/office/drawing/2014/main" id="{DC3D0169-2815-4DB8-881E-2DBC6918D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429000"/>
            <a:ext cx="6095991" cy="0"/>
          </a:xfrm>
          <a:prstGeom prst="line">
            <a:avLst/>
          </a:prstGeom>
          <a:ln w="38100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20">
            <a:extLst>
              <a:ext uri="{FF2B5EF4-FFF2-40B4-BE49-F238E27FC236}">
                <a16:creationId xmlns:a16="http://schemas.microsoft.com/office/drawing/2014/main" id="{43DC1B0F-B322-4100-B014-781AAE492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9522" y="0"/>
            <a:ext cx="0" cy="3429000"/>
          </a:xfrm>
          <a:prstGeom prst="line">
            <a:avLst/>
          </a:prstGeom>
          <a:ln w="38100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5">
            <a:extLst>
              <a:ext uri="{FF2B5EF4-FFF2-40B4-BE49-F238E27FC236}">
                <a16:creationId xmlns:a16="http://schemas.microsoft.com/office/drawing/2014/main" id="{C00B0B87-7BC8-4057-A5CC-980279BAA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7848378" y="1613483"/>
            <a:ext cx="3423656" cy="29576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4627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8BA9E-F8BB-4561-B135-89465040B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Ende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4C818A-8573-4E8C-9422-36CFDE3EB8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92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C4B537-04B6-402A-8E3D-A8BC4F0C5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09" y="757451"/>
            <a:ext cx="3382832" cy="9797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 BY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D6ED12E3-F3B8-4156-AC23-A3C13773BD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298526"/>
              </p:ext>
            </p:extLst>
          </p:nvPr>
        </p:nvGraphicFramePr>
        <p:xfrm>
          <a:off x="5324315" y="1796187"/>
          <a:ext cx="6197669" cy="3265630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3138826">
                  <a:extLst>
                    <a:ext uri="{9D8B030D-6E8A-4147-A177-3AD203B41FA5}">
                      <a16:colId xmlns:a16="http://schemas.microsoft.com/office/drawing/2014/main" val="718585863"/>
                    </a:ext>
                  </a:extLst>
                </a:gridCol>
                <a:gridCol w="2143921">
                  <a:extLst>
                    <a:ext uri="{9D8B030D-6E8A-4147-A177-3AD203B41FA5}">
                      <a16:colId xmlns:a16="http://schemas.microsoft.com/office/drawing/2014/main" val="4240466009"/>
                    </a:ext>
                  </a:extLst>
                </a:gridCol>
                <a:gridCol w="914922">
                  <a:extLst>
                    <a:ext uri="{9D8B030D-6E8A-4147-A177-3AD203B41FA5}">
                      <a16:colId xmlns:a16="http://schemas.microsoft.com/office/drawing/2014/main" val="991621164"/>
                    </a:ext>
                  </a:extLst>
                </a:gridCol>
              </a:tblGrid>
              <a:tr h="653126">
                <a:tc>
                  <a:txBody>
                    <a:bodyPr/>
                    <a:lstStyle/>
                    <a:p>
                      <a:pPr algn="l"/>
                      <a:r>
                        <a:rPr lang="de-DE" sz="2800" b="0">
                          <a:solidFill>
                            <a:schemeClr val="bg1"/>
                          </a:solidFill>
                          <a:effectLst/>
                        </a:rPr>
                        <a:t>Lukas Momberg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>
                          <a:solidFill>
                            <a:schemeClr val="bg1"/>
                          </a:solidFill>
                          <a:effectLst/>
                        </a:rPr>
                        <a:t>11141259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>
                          <a:solidFill>
                            <a:schemeClr val="bg1"/>
                          </a:solidFill>
                          <a:effectLst/>
                        </a:rPr>
                        <a:t>AI</a:t>
                      </a:r>
                    </a:p>
                  </a:txBody>
                  <a:tcPr marL="190202" marR="190202" marT="87786" marB="87786" anchor="ctr"/>
                </a:tc>
                <a:extLst>
                  <a:ext uri="{0D108BD9-81ED-4DB2-BD59-A6C34878D82A}">
                    <a16:rowId xmlns:a16="http://schemas.microsoft.com/office/drawing/2014/main" val="3481268092"/>
                  </a:ext>
                </a:extLst>
              </a:tr>
              <a:tr h="653126">
                <a:tc>
                  <a:txBody>
                    <a:bodyPr/>
                    <a:lstStyle/>
                    <a:p>
                      <a:pPr algn="l"/>
                      <a:r>
                        <a:rPr lang="de-DE" sz="2800">
                          <a:solidFill>
                            <a:schemeClr val="bg1"/>
                          </a:solidFill>
                          <a:effectLst/>
                        </a:rPr>
                        <a:t>Jona Siebel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solidFill>
                            <a:schemeClr val="bg1"/>
                          </a:solidFill>
                          <a:effectLst/>
                        </a:rPr>
                        <a:t>11141394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solidFill>
                            <a:schemeClr val="bg1"/>
                          </a:solidFill>
                          <a:effectLst/>
                        </a:rPr>
                        <a:t>AI</a:t>
                      </a:r>
                    </a:p>
                  </a:txBody>
                  <a:tcPr marL="190202" marR="190202" marT="87786" marB="87786" anchor="ctr"/>
                </a:tc>
                <a:extLst>
                  <a:ext uri="{0D108BD9-81ED-4DB2-BD59-A6C34878D82A}">
                    <a16:rowId xmlns:a16="http://schemas.microsoft.com/office/drawing/2014/main" val="1829667234"/>
                  </a:ext>
                </a:extLst>
              </a:tr>
              <a:tr h="653126">
                <a:tc>
                  <a:txBody>
                    <a:bodyPr/>
                    <a:lstStyle/>
                    <a:p>
                      <a:pPr algn="l"/>
                      <a:r>
                        <a:rPr lang="de-DE" sz="2800">
                          <a:solidFill>
                            <a:schemeClr val="bg1"/>
                          </a:solidFill>
                          <a:effectLst/>
                        </a:rPr>
                        <a:t>Dennis </a:t>
                      </a:r>
                      <a:r>
                        <a:rPr lang="de-DE" sz="2800" err="1">
                          <a:solidFill>
                            <a:schemeClr val="bg1"/>
                          </a:solidFill>
                          <a:effectLst/>
                        </a:rPr>
                        <a:t>Goßler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solidFill>
                            <a:schemeClr val="bg1"/>
                          </a:solidFill>
                          <a:effectLst/>
                        </a:rPr>
                        <a:t>11140150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solidFill>
                            <a:schemeClr val="bg1"/>
                          </a:solidFill>
                          <a:effectLst/>
                        </a:rPr>
                        <a:t>AI</a:t>
                      </a:r>
                    </a:p>
                  </a:txBody>
                  <a:tcPr marL="190202" marR="190202" marT="87786" marB="87786" anchor="ctr"/>
                </a:tc>
                <a:extLst>
                  <a:ext uri="{0D108BD9-81ED-4DB2-BD59-A6C34878D82A}">
                    <a16:rowId xmlns:a16="http://schemas.microsoft.com/office/drawing/2014/main" val="856615890"/>
                  </a:ext>
                </a:extLst>
              </a:tr>
              <a:tr h="653126">
                <a:tc>
                  <a:txBody>
                    <a:bodyPr/>
                    <a:lstStyle/>
                    <a:p>
                      <a:pPr algn="l"/>
                      <a:r>
                        <a:rPr lang="de-DE" sz="2800">
                          <a:solidFill>
                            <a:schemeClr val="bg1"/>
                          </a:solidFill>
                          <a:effectLst/>
                        </a:rPr>
                        <a:t>Thomas </a:t>
                      </a:r>
                      <a:r>
                        <a:rPr lang="de-DE" sz="2800" err="1">
                          <a:solidFill>
                            <a:schemeClr val="bg1"/>
                          </a:solidFill>
                          <a:effectLst/>
                        </a:rPr>
                        <a:t>Donst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solidFill>
                            <a:schemeClr val="bg1"/>
                          </a:solidFill>
                          <a:effectLst/>
                        </a:rPr>
                        <a:t>11138843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solidFill>
                            <a:schemeClr val="bg1"/>
                          </a:solidFill>
                          <a:effectLst/>
                        </a:rPr>
                        <a:t>AI</a:t>
                      </a:r>
                    </a:p>
                  </a:txBody>
                  <a:tcPr marL="190202" marR="190202" marT="87786" marB="87786" anchor="ctr"/>
                </a:tc>
                <a:extLst>
                  <a:ext uri="{0D108BD9-81ED-4DB2-BD59-A6C34878D82A}">
                    <a16:rowId xmlns:a16="http://schemas.microsoft.com/office/drawing/2014/main" val="964341456"/>
                  </a:ext>
                </a:extLst>
              </a:tr>
              <a:tr h="653126">
                <a:tc>
                  <a:txBody>
                    <a:bodyPr/>
                    <a:lstStyle/>
                    <a:p>
                      <a:pPr algn="l"/>
                      <a:r>
                        <a:rPr lang="de-DE" sz="2800">
                          <a:solidFill>
                            <a:schemeClr val="bg1"/>
                          </a:solidFill>
                          <a:effectLst/>
                        </a:rPr>
                        <a:t>Patrick Schuster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solidFill>
                            <a:schemeClr val="bg1"/>
                          </a:solidFill>
                          <a:effectLst/>
                        </a:rPr>
                        <a:t>11126452</a:t>
                      </a:r>
                    </a:p>
                  </a:txBody>
                  <a:tcPr marL="190202" marR="190202" marT="87786" marB="877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>
                          <a:solidFill>
                            <a:schemeClr val="bg1"/>
                          </a:solidFill>
                          <a:effectLst/>
                        </a:rPr>
                        <a:t>AI</a:t>
                      </a:r>
                    </a:p>
                  </a:txBody>
                  <a:tcPr marL="190202" marR="190202" marT="87786" marB="87786" anchor="ctr"/>
                </a:tc>
                <a:extLst>
                  <a:ext uri="{0D108BD9-81ED-4DB2-BD59-A6C34878D82A}">
                    <a16:rowId xmlns:a16="http://schemas.microsoft.com/office/drawing/2014/main" val="2327160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04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B35A4B-FEFC-4D22-94B7-2839ADCD4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Wie funktioniert euer Partikelfilter?</a:t>
            </a:r>
            <a:endParaRPr lang="en-US">
              <a:ea typeface="+mj-lt"/>
              <a:cs typeface="+mj-lt"/>
            </a:endParaRPr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2BA4C240-82D9-40D9-BBA9-65DB37FBD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5149830"/>
              </p:ext>
            </p:extLst>
          </p:nvPr>
        </p:nvGraphicFramePr>
        <p:xfrm>
          <a:off x="913795" y="193706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5654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FA505A5F-657F-439F-B4DA-DD5A0BC82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2224" y="4182"/>
            <a:ext cx="5751658" cy="6725577"/>
          </a:xfrm>
        </p:spPr>
      </p:pic>
    </p:spTree>
    <p:extLst>
      <p:ext uri="{BB962C8B-B14F-4D97-AF65-F5344CB8AC3E}">
        <p14:creationId xmlns:p14="http://schemas.microsoft.com/office/powerpoint/2010/main" val="57737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9D82-619C-4E74-AE38-671D9F7A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err="1"/>
              <a:t>Messunterschied</a:t>
            </a:r>
            <a:r>
              <a:rPr lang="en-US" sz="4800"/>
              <a:t> - Problematik</a:t>
            </a:r>
            <a:endParaRPr lang="en-US" sz="48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8" name="Picture 20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7" name="Picture 7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5D930F68-009F-4162-BC06-A407EA433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5" y="1186084"/>
            <a:ext cx="5101771" cy="2525376"/>
          </a:xfrm>
          <a:prstGeom prst="rect">
            <a:avLst/>
          </a:prstGeom>
        </p:spPr>
      </p:pic>
      <p:pic>
        <p:nvPicPr>
          <p:cNvPr id="8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19A3C0F4-2089-4A13-BC0E-B8FC0F2F6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821" y="1205074"/>
            <a:ext cx="5102352" cy="24873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C09F31-9C9F-4F36-AFB0-EFB101C78EF8}"/>
              </a:ext>
            </a:extLst>
          </p:cNvPr>
          <p:cNvSpPr txBox="1"/>
          <p:nvPr/>
        </p:nvSpPr>
        <p:spPr>
          <a:xfrm>
            <a:off x="9501553" y="2799862"/>
            <a:ext cx="1219200" cy="2032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3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19D82-619C-4E74-AE38-671D9F7A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35229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err="1"/>
              <a:t>Messunterschied</a:t>
            </a:r>
            <a:r>
              <a:rPr lang="en-US"/>
              <a:t> - Lösung</a:t>
            </a:r>
            <a:endParaRPr lang="en-US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2" name="Picture 18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C3A01F8-316D-454F-83C9-137047EB3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746" y="769250"/>
            <a:ext cx="4717760" cy="352958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6B852F5-3594-4753-B0C9-73FEB04AF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10024" y="773162"/>
            <a:ext cx="4563975" cy="35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5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0E86A-4B98-44EC-B3D2-4182947B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Reseed</a:t>
            </a:r>
            <a:r>
              <a:rPr lang="de-D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/ </a:t>
            </a:r>
            <a:r>
              <a:rPr lang="de-DE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ReShuffle</a:t>
            </a:r>
            <a:endParaRPr lang="en-US" err="1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7C3E9DEC-D6DA-47F2-8139-1A86D4471D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9724138"/>
              </p:ext>
            </p:extLst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0532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E474281-81D2-445B-80A1-0E2D47380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0B2783BC-3B8C-4D43-9B32-9864CB101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47" b="3"/>
          <a:stretch/>
        </p:blipFill>
        <p:spPr>
          <a:xfrm>
            <a:off x="934633" y="1381827"/>
            <a:ext cx="4839633" cy="4094345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9B685110-1699-4829-81ED-09DE9DE00A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2" b="-4"/>
          <a:stretch/>
        </p:blipFill>
        <p:spPr>
          <a:xfrm>
            <a:off x="6417732" y="2131155"/>
            <a:ext cx="4839633" cy="2595689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00177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  <a:alpha val="8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84F88-737F-4F63-9408-66C22F8C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Video</a:t>
            </a:r>
            <a:endParaRPr lang="en-US" dirty="0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168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1E1833"/>
      </a:dk2>
      <a:lt2>
        <a:srgbClr val="F0F3F3"/>
      </a:lt2>
      <a:accent1>
        <a:srgbClr val="E72953"/>
      </a:accent1>
      <a:accent2>
        <a:srgbClr val="D51790"/>
      </a:accent2>
      <a:accent3>
        <a:srgbClr val="DD29E7"/>
      </a:accent3>
      <a:accent4>
        <a:srgbClr val="7C17D5"/>
      </a:accent4>
      <a:accent5>
        <a:srgbClr val="3E29E7"/>
      </a:accent5>
      <a:accent6>
        <a:srgbClr val="1751D5"/>
      </a:accent6>
      <a:hlink>
        <a:srgbClr val="7454C6"/>
      </a:hlink>
      <a:folHlink>
        <a:srgbClr val="7F7F7F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SlateVTI</vt:lpstr>
      <vt:lpstr>Monte Carlo</vt:lpstr>
      <vt:lpstr> BY</vt:lpstr>
      <vt:lpstr>Wie funktioniert euer Partikelfilter?</vt:lpstr>
      <vt:lpstr>PowerPoint Presentation</vt:lpstr>
      <vt:lpstr>Messunterschied - Problematik</vt:lpstr>
      <vt:lpstr>Messunterschied - Lösung</vt:lpstr>
      <vt:lpstr>Reseed / ReShuffle</vt:lpstr>
      <vt:lpstr>PowerPoint Presentation</vt:lpstr>
      <vt:lpstr>Video</vt:lpstr>
      <vt:lpstr>Abbruchbedingung</vt:lpstr>
      <vt:lpstr>PowerPoint Presentation</vt:lpstr>
      <vt:lpstr>Ende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10</cp:revision>
  <dcterms:created xsi:type="dcterms:W3CDTF">2022-01-21T19:53:50Z</dcterms:created>
  <dcterms:modified xsi:type="dcterms:W3CDTF">2022-01-27T10:16:20Z</dcterms:modified>
</cp:coreProperties>
</file>